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0" r:id="rId14"/>
    <p:sldId id="300" r:id="rId15"/>
    <p:sldId id="301" r:id="rId16"/>
    <p:sldId id="302" r:id="rId17"/>
    <p:sldId id="268" r:id="rId18"/>
    <p:sldId id="269" r:id="rId19"/>
    <p:sldId id="270" r:id="rId20"/>
    <p:sldId id="271" r:id="rId21"/>
    <p:sldId id="272" r:id="rId22"/>
    <p:sldId id="273" r:id="rId23"/>
    <p:sldId id="274" r:id="rId24"/>
    <p:sldId id="275" r:id="rId25"/>
    <p:sldId id="276" r:id="rId26"/>
    <p:sldId id="290" r:id="rId27"/>
    <p:sldId id="291" r:id="rId28"/>
    <p:sldId id="292" r:id="rId29"/>
    <p:sldId id="277" r:id="rId30"/>
    <p:sldId id="278" r:id="rId31"/>
    <p:sldId id="279" r:id="rId32"/>
    <p:sldId id="281" r:id="rId33"/>
    <p:sldId id="282" r:id="rId34"/>
    <p:sldId id="283" r:id="rId35"/>
    <p:sldId id="284" r:id="rId36"/>
    <p:sldId id="285" r:id="rId37"/>
    <p:sldId id="286" r:id="rId38"/>
    <p:sldId id="287" r:id="rId39"/>
    <p:sldId id="288" r:id="rId40"/>
    <p:sldId id="289" r:id="rId41"/>
    <p:sldId id="293" r:id="rId42"/>
    <p:sldId id="294" r:id="rId43"/>
    <p:sldId id="295" r:id="rId44"/>
    <p:sldId id="296" r:id="rId45"/>
    <p:sldId id="297" r:id="rId46"/>
    <p:sldId id="298" r:id="rId47"/>
    <p:sldId id="299" r:id="rId48"/>
    <p:sldId id="303" r:id="rId49"/>
    <p:sldId id="304" r:id="rId50"/>
    <p:sldId id="305"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Gill Sans"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51">
          <p15:clr>
            <a:srgbClr val="A4A3A4"/>
          </p15:clr>
        </p15:guide>
        <p15:guide id="2" orient="horz" pos="3159">
          <p15:clr>
            <a:srgbClr val="A4A3A4"/>
          </p15:clr>
        </p15:guide>
        <p15:guide id="3" orient="horz" pos="432">
          <p15:clr>
            <a:srgbClr val="A4A3A4"/>
          </p15:clr>
        </p15:guide>
        <p15:guide id="4" pos="3840">
          <p15:clr>
            <a:srgbClr val="A4A3A4"/>
          </p15:clr>
        </p15:guide>
        <p15:guide id="5" pos="575">
          <p15:clr>
            <a:srgbClr val="A4A3A4"/>
          </p15:clr>
        </p15:guide>
        <p15:guide id="6" pos="7105">
          <p15:clr>
            <a:srgbClr val="A4A3A4"/>
          </p15:clr>
        </p15:guide>
        <p15:guide id="7" pos="7408">
          <p15:clr>
            <a:srgbClr val="A4A3A4"/>
          </p15:clr>
        </p15:guide>
        <p15:guide id="8" pos="303">
          <p15:clr>
            <a:srgbClr val="A4A3A4"/>
          </p15:clr>
        </p15:guide>
        <p15:guide id="9" pos="1965">
          <p15:clr>
            <a:srgbClr val="A4A3A4"/>
          </p15:clr>
        </p15:guide>
        <p15:guide id="10" pos="5715">
          <p15:clr>
            <a:srgbClr val="A4A3A4"/>
          </p15:clr>
        </p15:guide>
        <p15:guide id="11" pos="4384">
          <p15:clr>
            <a:srgbClr val="A4A3A4"/>
          </p15:clr>
        </p15:guide>
        <p15:guide id="12" orient="horz" pos="3295">
          <p15:clr>
            <a:srgbClr val="A4A3A4"/>
          </p15:clr>
        </p15:guide>
        <p15:guide id="13" orient="horz" pos="2160">
          <p15:clr>
            <a:srgbClr val="A4A3A4"/>
          </p15:clr>
        </p15:guide>
        <p15:guide id="14" orient="horz" pos="360">
          <p15:clr>
            <a:srgbClr val="747775"/>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hjTahJbTseJJuwprETBr6HiaXy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D7AD07-2A0A-4CCD-91D6-AC269B0A9222}">
  <a:tblStyle styleId="{7DD7AD07-2A0A-4CCD-91D6-AC269B0A92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868" y="48"/>
      </p:cViewPr>
      <p:guideLst>
        <p:guide orient="horz" pos="2251"/>
        <p:guide orient="horz" pos="3159"/>
        <p:guide orient="horz" pos="432"/>
        <p:guide pos="3840"/>
        <p:guide pos="575"/>
        <p:guide pos="7105"/>
        <p:guide pos="7408"/>
        <p:guide pos="303"/>
        <p:guide pos="1965"/>
        <p:guide pos="5715"/>
        <p:guide pos="4384"/>
        <p:guide orient="horz" pos="3295"/>
        <p:guide orient="horz" pos="2160"/>
        <p:guide orient="horz" pos="36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13ffb2c1b0dfc21_1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13ffb2c1b0dfc21_14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213ffb2c1b0dfc21_14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13ffb2c1b0dfc21_1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g213ffb2c1b0dfc21_14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a:p>
        </p:txBody>
      </p:sp>
      <p:sp>
        <p:nvSpPr>
          <p:cNvPr id="480" name="Google Shape;480;g213ffb2c1b0dfc21_14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538046be6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538046be68_3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2538046be68_3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5320722ce8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5320722ce8_1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g25320722ce8_1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276012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5320722ce8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5320722ce8_2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g25320722ce8_2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2433455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5320722ce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5320722ce8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g25320722ce8_0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1471546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5320722ce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25320722ce8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g25320722ce8_0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1010709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51d7d66c22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51d7d66c22_3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251d7d66c22_3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51dd12bc6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51dd12bc69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251dd12bc69_0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5320722ce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5320722ce8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25320722ce8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5320722ce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5320722ce8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25320722ce8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5320722ce8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5320722ce8_1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25320722ce8_1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5320722ce8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5320722ce8_1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25320722ce8_1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5320722ce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5320722ce8_1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g25320722ce8_1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38046be68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38046be68_4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2538046be68_4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320722ce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320722ce8_1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25320722ce8_1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5320722ce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5320722ce8_3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g25320722ce8_3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2311255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5320722ce8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5320722ce8_3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25320722ce8_3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298400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5320722ce8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5320722ce8_1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g25320722ce8_1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2827878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51dd12bc69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51dd12bc69_3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g251dd12bc69_3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51dd12bc69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51dd12bc69_3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251dd12bc69_3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51dd12bc69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51dd12bc69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4" name="Google Shape;634;g251dd12bc69_0_1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5320722ce8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5320722ce8_1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g25320722ce8_1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320722ce8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320722ce8_1_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25320722ce8_1_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5320722ce8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5320722ce8_1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g25320722ce8_1_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5320722ce8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5320722ce8_5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25320722ce8_5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320722ce8_5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320722ce8_5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g25320722ce8_5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5320722ce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5320722ce8_1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g25320722ce8_1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13ffb2c1b0dfc21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13ffb2c1b0dfc21_10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g213ffb2c1b0dfc21_10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5320722ce8_5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5320722ce8_5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g25320722ce8_5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5320722ce8_5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5320722ce8_5_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g25320722ce8_5_8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13ffb2c1b0dfc21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13ffb2c1b0dfc21_10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g213ffb2c1b0dfc21_108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5396fc29d2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5396fc29d2_1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g25396fc29d2_1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5396fc29d2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5396fc29d2_1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g25396fc29d2_1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5320722ce8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5320722ce8_2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25320722ce8_2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51dd12bc69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51dd12bc69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12700" lvl="0" indent="0" algn="just" rtl="0">
              <a:lnSpc>
                <a:spcPct val="130000"/>
              </a:lnSpc>
              <a:spcBef>
                <a:spcPts val="1200"/>
              </a:spcBef>
              <a:spcAft>
                <a:spcPts val="1200"/>
              </a:spcAft>
              <a:buNone/>
            </a:pPr>
            <a:endParaRPr sz="1800"/>
          </a:p>
        </p:txBody>
      </p:sp>
      <p:sp>
        <p:nvSpPr>
          <p:cNvPr id="863" name="Google Shape;863;g251dd12bc69_0_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5373a018f4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5373a018f4_2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2" name="Google Shape;872;g25373a018f4_2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5320722ce8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5320722ce8_2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g25320722ce8_2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13ffb2c1b0dfc21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7" name="Google Shape;927;g213ffb2c1b0dfc21_1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rgbClr val="000000"/>
                </a:solidFill>
              </a:rPr>
              <a:t>© Copyright Showeet.com – Creative &amp; Free PowerPoint Templates</a:t>
            </a:r>
            <a:endParaRPr/>
          </a:p>
        </p:txBody>
      </p:sp>
      <p:sp>
        <p:nvSpPr>
          <p:cNvPr id="928" name="Google Shape;928;g213ffb2c1b0dfc21_11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538046be6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2538046be68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g2538046be68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25396fc29d2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25396fc29d2_1_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1" name="Google Shape;951;g25396fc29d2_1_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a:p>
        </p:txBody>
      </p:sp>
      <p:sp>
        <p:nvSpPr>
          <p:cNvPr id="391" name="Google Shape;391;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13ffb2c1b0dfc21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213ffb2c1b0dfc21_7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a:solidFill>
                  <a:srgbClr val="000000"/>
                </a:solidFill>
              </a:rPr>
              <a:t>© Copyright Showeet.com – Creative &amp; Free PowerPoint Templates</a:t>
            </a:r>
            <a:endParaRPr/>
          </a:p>
        </p:txBody>
      </p:sp>
      <p:sp>
        <p:nvSpPr>
          <p:cNvPr id="402" name="Google Shape;402;g213ffb2c1b0dfc21_7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13ffb2c1b0dfc21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213ffb2c1b0dfc21_2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rgbClr val="000000"/>
                </a:solidFill>
              </a:rPr>
              <a:t>© Copyright Showeet.com – Creative &amp; Free PowerPoint Templates</a:t>
            </a:r>
            <a:endParaRPr/>
          </a:p>
        </p:txBody>
      </p:sp>
      <p:sp>
        <p:nvSpPr>
          <p:cNvPr id="423" name="Google Shape;423;g213ffb2c1b0dfc21_2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1dd12bc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51dd12bc6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51dd12bc6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type="title">
  <p:cSld name="TITLE">
    <p:bg>
      <p:bgPr>
        <a:solidFill>
          <a:schemeClr val="accent1"/>
        </a:solidFill>
        <a:effectLst/>
      </p:bgPr>
    </p:bg>
    <p:spTree>
      <p:nvGrpSpPr>
        <p:cNvPr id="1" name="Shape 15"/>
        <p:cNvGrpSpPr/>
        <p:nvPr/>
      </p:nvGrpSpPr>
      <p:grpSpPr>
        <a:xfrm>
          <a:off x="0" y="0"/>
          <a:ext cx="0" cy="0"/>
          <a:chOff x="0" y="0"/>
          <a:chExt cx="0" cy="0"/>
        </a:xfrm>
      </p:grpSpPr>
      <p:sp>
        <p:nvSpPr>
          <p:cNvPr id="16" name="Google Shape;16;p28"/>
          <p:cNvSpPr/>
          <p:nvPr/>
        </p:nvSpPr>
        <p:spPr>
          <a:xfrm>
            <a:off x="3867079" y="785076"/>
            <a:ext cx="4801950" cy="5958872"/>
          </a:xfrm>
          <a:custGeom>
            <a:avLst/>
            <a:gdLst/>
            <a:ahLst/>
            <a:cxnLst/>
            <a:rect l="l" t="t"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7" name="Google Shape;17;p28"/>
          <p:cNvSpPr/>
          <p:nvPr/>
        </p:nvSpPr>
        <p:spPr>
          <a:xfrm>
            <a:off x="2927648" y="1746876"/>
            <a:ext cx="7103771" cy="4829623"/>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8" name="Google Shape;18;p28"/>
          <p:cNvSpPr/>
          <p:nvPr/>
        </p:nvSpPr>
        <p:spPr>
          <a:xfrm>
            <a:off x="2368461" y="1388997"/>
            <a:ext cx="6998772" cy="4812289"/>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9" name="Google Shape;19;p28"/>
          <p:cNvSpPr/>
          <p:nvPr/>
        </p:nvSpPr>
        <p:spPr>
          <a:xfrm>
            <a:off x="6730112" y="114053"/>
            <a:ext cx="1313884" cy="1186203"/>
          </a:xfrm>
          <a:custGeom>
            <a:avLst/>
            <a:gdLst/>
            <a:ahLst/>
            <a:cxnLst/>
            <a:rect l="l" t="t"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5">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20" name="Google Shape;20;p28"/>
          <p:cNvSpPr/>
          <p:nvPr/>
        </p:nvSpPr>
        <p:spPr>
          <a:xfrm>
            <a:off x="1921112" y="420729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21" name="Google Shape;21;p28"/>
          <p:cNvSpPr/>
          <p:nvPr/>
        </p:nvSpPr>
        <p:spPr>
          <a:xfrm>
            <a:off x="8765547" y="1031118"/>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22" name="Google Shape;22;p28"/>
          <p:cNvSpPr txBox="1">
            <a:spLocks noGrp="1"/>
          </p:cNvSpPr>
          <p:nvPr>
            <p:ph type="ctrTitle"/>
          </p:nvPr>
        </p:nvSpPr>
        <p:spPr>
          <a:xfrm>
            <a:off x="3161928" y="2072667"/>
            <a:ext cx="5868144"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6000"/>
              <a:buFont typeface="Calibri"/>
              <a:buNone/>
              <a:defRPr sz="60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8"/>
          <p:cNvSpPr txBox="1">
            <a:spLocks noGrp="1"/>
          </p:cNvSpPr>
          <p:nvPr>
            <p:ph type="subTitle" idx="1"/>
          </p:nvPr>
        </p:nvSpPr>
        <p:spPr>
          <a:xfrm>
            <a:off x="3161928" y="4552342"/>
            <a:ext cx="5868144"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accent5"/>
              </a:buClr>
              <a:buSzPts val="2400"/>
              <a:buNone/>
              <a:defRPr sz="2400">
                <a:solidFill>
                  <a:schemeClr val="accent5"/>
                </a:solidFill>
              </a:defRPr>
            </a:lvl1pPr>
            <a:lvl2pPr lvl="1" algn="ctr">
              <a:lnSpc>
                <a:spcPct val="90000"/>
              </a:lnSpc>
              <a:spcBef>
                <a:spcPts val="1200"/>
              </a:spcBef>
              <a:spcAft>
                <a:spcPts val="0"/>
              </a:spcAft>
              <a:buClr>
                <a:schemeClr val="accent1"/>
              </a:buClr>
              <a:buSzPts val="2000"/>
              <a:buNone/>
              <a:defRPr sz="2000"/>
            </a:lvl2pPr>
            <a:lvl3pPr lvl="2" algn="ctr">
              <a:lnSpc>
                <a:spcPct val="90000"/>
              </a:lnSpc>
              <a:spcBef>
                <a:spcPts val="1200"/>
              </a:spcBef>
              <a:spcAft>
                <a:spcPts val="0"/>
              </a:spcAft>
              <a:buClr>
                <a:schemeClr val="accent1"/>
              </a:buClr>
              <a:buSzPts val="1800"/>
              <a:buNone/>
              <a:defRPr sz="1800"/>
            </a:lvl3pPr>
            <a:lvl4pPr lvl="3" algn="ctr">
              <a:lnSpc>
                <a:spcPct val="90000"/>
              </a:lnSpc>
              <a:spcBef>
                <a:spcPts val="1200"/>
              </a:spcBef>
              <a:spcAft>
                <a:spcPts val="0"/>
              </a:spcAft>
              <a:buClr>
                <a:schemeClr val="accent1"/>
              </a:buClr>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25" name="Google Shape;25;p28"/>
          <p:cNvSpPr txBox="1">
            <a:spLocks noGrp="1"/>
          </p:cNvSpPr>
          <p:nvPr>
            <p:ph type="ftr" idx="11"/>
          </p:nvPr>
        </p:nvSpPr>
        <p:spPr>
          <a:xfrm>
            <a:off x="8328248" y="6356350"/>
            <a:ext cx="3025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sp>
        <p:nvSpPr>
          <p:cNvPr id="115" name="Google Shape;115;p37"/>
          <p:cNvSpPr txBox="1">
            <a:spLocks noGrp="1"/>
          </p:cNvSpPr>
          <p:nvPr>
            <p:ph type="title"/>
          </p:nvPr>
        </p:nvSpPr>
        <p:spPr>
          <a:xfrm>
            <a:off x="838200" y="334863"/>
            <a:ext cx="10515600" cy="11322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accent1"/>
              </a:buClr>
              <a:buSzPts val="1800"/>
              <a:buChar char="•"/>
              <a:defRPr/>
            </a:lvl1pPr>
            <a:lvl2pPr marL="914400" lvl="1" indent="-342900" algn="l">
              <a:lnSpc>
                <a:spcPct val="90000"/>
              </a:lnSpc>
              <a:spcBef>
                <a:spcPts val="1200"/>
              </a:spcBef>
              <a:spcAft>
                <a:spcPts val="0"/>
              </a:spcAft>
              <a:buClr>
                <a:schemeClr val="accent1"/>
              </a:buClr>
              <a:buSzPts val="1800"/>
              <a:buChar char="•"/>
              <a:defRPr/>
            </a:lvl2pPr>
            <a:lvl3pPr marL="1371600" lvl="2" indent="-342900" algn="l">
              <a:lnSpc>
                <a:spcPct val="90000"/>
              </a:lnSpc>
              <a:spcBef>
                <a:spcPts val="1200"/>
              </a:spcBef>
              <a:spcAft>
                <a:spcPts val="0"/>
              </a:spcAft>
              <a:buClr>
                <a:schemeClr val="accent1"/>
              </a:buClr>
              <a:buSzPts val="1800"/>
              <a:buChar char="•"/>
              <a:defRPr/>
            </a:lvl3pPr>
            <a:lvl4pPr marL="1828800" lvl="3" indent="-342900" algn="l">
              <a:lnSpc>
                <a:spcPct val="90000"/>
              </a:lnSpc>
              <a:spcBef>
                <a:spcPts val="1200"/>
              </a:spcBef>
              <a:spcAft>
                <a:spcPts val="0"/>
              </a:spcAft>
              <a:buClr>
                <a:schemeClr val="accent1"/>
              </a:buClr>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accent1"/>
              </a:buClr>
              <a:buSzPts val="1800"/>
              <a:buChar char="•"/>
              <a:defRPr/>
            </a:lvl1pPr>
            <a:lvl2pPr marL="914400" lvl="1" indent="-342900" algn="l">
              <a:lnSpc>
                <a:spcPct val="90000"/>
              </a:lnSpc>
              <a:spcBef>
                <a:spcPts val="1200"/>
              </a:spcBef>
              <a:spcAft>
                <a:spcPts val="0"/>
              </a:spcAft>
              <a:buClr>
                <a:schemeClr val="accent1"/>
              </a:buClr>
              <a:buSzPts val="1800"/>
              <a:buChar char="•"/>
              <a:defRPr/>
            </a:lvl2pPr>
            <a:lvl3pPr marL="1371600" lvl="2" indent="-342900" algn="l">
              <a:lnSpc>
                <a:spcPct val="90000"/>
              </a:lnSpc>
              <a:spcBef>
                <a:spcPts val="1200"/>
              </a:spcBef>
              <a:spcAft>
                <a:spcPts val="0"/>
              </a:spcAft>
              <a:buClr>
                <a:schemeClr val="accent1"/>
              </a:buClr>
              <a:buSzPts val="1800"/>
              <a:buChar char="•"/>
              <a:defRPr/>
            </a:lvl3pPr>
            <a:lvl4pPr marL="1828800" lvl="3" indent="-342900" algn="l">
              <a:lnSpc>
                <a:spcPct val="90000"/>
              </a:lnSpc>
              <a:spcBef>
                <a:spcPts val="1200"/>
              </a:spcBef>
              <a:spcAft>
                <a:spcPts val="0"/>
              </a:spcAft>
              <a:buClr>
                <a:schemeClr val="accent1"/>
              </a:buClr>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119" name="Google Shape;11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120" name="Google Shape;12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w Photo">
  <p:cSld name="Section Header 2 w Photo">
    <p:bg>
      <p:bgPr>
        <a:solidFill>
          <a:schemeClr val="accent1"/>
        </a:solidFill>
        <a:effectLst/>
      </p:bgPr>
    </p:bg>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1850" y="43754"/>
            <a:ext cx="10515600" cy="119768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4"/>
              </a:buClr>
              <a:buSzPts val="6000"/>
              <a:buFont typeface="Calibri"/>
              <a:buNone/>
              <a:defRPr sz="6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831850" y="1268429"/>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8D8D8"/>
              </a:buClr>
              <a:buSzPts val="2400"/>
              <a:buNone/>
              <a:defRPr sz="2400">
                <a:solidFill>
                  <a:srgbClr val="D8D8D8"/>
                </a:solidFill>
              </a:defRPr>
            </a:lvl1pPr>
            <a:lvl2pPr marL="914400" lvl="1" indent="-228600" algn="l">
              <a:lnSpc>
                <a:spcPct val="90000"/>
              </a:lnSpc>
              <a:spcBef>
                <a:spcPts val="1200"/>
              </a:spcBef>
              <a:spcAft>
                <a:spcPts val="0"/>
              </a:spcAft>
              <a:buClr>
                <a:srgbClr val="888888"/>
              </a:buClr>
              <a:buSzPts val="20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12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125" name="Google Shape;12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126" name="Google Shape;12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7" name="Google Shape;127;p38"/>
          <p:cNvSpPr/>
          <p:nvPr/>
        </p:nvSpPr>
        <p:spPr>
          <a:xfrm>
            <a:off x="4874400" y="980564"/>
            <a:ext cx="5337219" cy="5877435"/>
          </a:xfrm>
          <a:custGeom>
            <a:avLst/>
            <a:gdLst/>
            <a:ahLst/>
            <a:cxnLst/>
            <a:rect l="l" t="t" r="r" b="b"/>
            <a:pathLst>
              <a:path w="5337219" h="5877435" extrusionOk="0">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28" name="Google Shape;128;p38"/>
          <p:cNvSpPr/>
          <p:nvPr/>
        </p:nvSpPr>
        <p:spPr>
          <a:xfrm>
            <a:off x="3830303" y="2049794"/>
            <a:ext cx="7895563" cy="4808204"/>
          </a:xfrm>
          <a:custGeom>
            <a:avLst/>
            <a:gdLst/>
            <a:ahLst/>
            <a:cxnLst/>
            <a:rect l="l" t="t" r="r" b="b"/>
            <a:pathLst>
              <a:path w="7895563" h="4808204" extrusionOk="0">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29" name="Google Shape;129;p38"/>
          <p:cNvSpPr/>
          <p:nvPr/>
        </p:nvSpPr>
        <p:spPr>
          <a:xfrm>
            <a:off x="2711624" y="4784458"/>
            <a:ext cx="973269" cy="991612"/>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lt2">
              <a:alpha val="14901"/>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30" name="Google Shape;130;p38"/>
          <p:cNvSpPr/>
          <p:nvPr/>
        </p:nvSpPr>
        <p:spPr>
          <a:xfrm>
            <a:off x="10319088" y="1254199"/>
            <a:ext cx="671883" cy="639920"/>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31" name="Google Shape;131;p38"/>
          <p:cNvSpPr>
            <a:spLocks noGrp="1"/>
          </p:cNvSpPr>
          <p:nvPr>
            <p:ph type="pic" idx="2"/>
          </p:nvPr>
        </p:nvSpPr>
        <p:spPr>
          <a:xfrm>
            <a:off x="3208844" y="1651909"/>
            <a:ext cx="7779006" cy="5206089"/>
          </a:xfrm>
          <a:prstGeom prst="rect">
            <a:avLst/>
          </a:prstGeom>
          <a:solidFill>
            <a:schemeClr val="accent3"/>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 Big Letters">
  <p:cSld name="Section Header - Big Letters">
    <p:spTree>
      <p:nvGrpSpPr>
        <p:cNvPr id="1" name="Shape 132"/>
        <p:cNvGrpSpPr/>
        <p:nvPr/>
      </p:nvGrpSpPr>
      <p:grpSpPr>
        <a:xfrm>
          <a:off x="0" y="0"/>
          <a:ext cx="0" cy="0"/>
          <a:chOff x="0" y="0"/>
          <a:chExt cx="0" cy="0"/>
        </a:xfrm>
      </p:grpSpPr>
      <p:sp>
        <p:nvSpPr>
          <p:cNvPr id="133" name="Google Shape;133;p39"/>
          <p:cNvSpPr txBox="1">
            <a:spLocks noGrp="1"/>
          </p:cNvSpPr>
          <p:nvPr>
            <p:ph type="title"/>
          </p:nvPr>
        </p:nvSpPr>
        <p:spPr>
          <a:xfrm>
            <a:off x="831850" y="1709738"/>
            <a:ext cx="5552182" cy="2852737"/>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chemeClr val="accent1"/>
              </a:buClr>
              <a:buSzPts val="11500"/>
              <a:buFont typeface="Calibri"/>
              <a:buNone/>
              <a:defRPr sz="115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1200"/>
              </a:spcBef>
              <a:spcAft>
                <a:spcPts val="0"/>
              </a:spcAft>
              <a:buClr>
                <a:srgbClr val="888888"/>
              </a:buClr>
              <a:buSzPts val="20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12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5" name="Google Shape;13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136" name="Google Shape;13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137" name="Google Shape;13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38" name="Google Shape;138;p39"/>
          <p:cNvGrpSpPr/>
          <p:nvPr/>
        </p:nvGrpSpPr>
        <p:grpSpPr>
          <a:xfrm>
            <a:off x="5231904" y="-1"/>
            <a:ext cx="6960097" cy="6661131"/>
            <a:chOff x="6384032" y="0"/>
            <a:chExt cx="5807969" cy="5558492"/>
          </a:xfrm>
        </p:grpSpPr>
        <p:sp>
          <p:nvSpPr>
            <p:cNvPr id="139" name="Google Shape;139;p39"/>
            <p:cNvSpPr/>
            <p:nvPr/>
          </p:nvSpPr>
          <p:spPr>
            <a:xfrm>
              <a:off x="8329881" y="1"/>
              <a:ext cx="3862120" cy="4184987"/>
            </a:xfrm>
            <a:custGeom>
              <a:avLst/>
              <a:gdLst/>
              <a:ahLst/>
              <a:cxnLst/>
              <a:rect l="l" t="t" r="r" b="b"/>
              <a:pathLst>
                <a:path w="3862120" h="4184987" extrusionOk="0">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40" name="Google Shape;140;p39"/>
            <p:cNvSpPr/>
            <p:nvPr/>
          </p:nvSpPr>
          <p:spPr>
            <a:xfrm>
              <a:off x="7390509" y="0"/>
              <a:ext cx="4801492" cy="4017462"/>
            </a:xfrm>
            <a:custGeom>
              <a:avLst/>
              <a:gdLst/>
              <a:ahLst/>
              <a:cxnLst/>
              <a:rect l="l" t="t" r="r" b="b"/>
              <a:pathLst>
                <a:path w="4801492" h="4017462" extrusionOk="0">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41" name="Google Shape;141;p39"/>
            <p:cNvSpPr/>
            <p:nvPr/>
          </p:nvSpPr>
          <p:spPr>
            <a:xfrm>
              <a:off x="6831384" y="0"/>
              <a:ext cx="5360617" cy="3642236"/>
            </a:xfrm>
            <a:custGeom>
              <a:avLst/>
              <a:gdLst/>
              <a:ahLst/>
              <a:cxnLst/>
              <a:rect l="l" t="t" r="r" b="b"/>
              <a:pathLst>
                <a:path w="5360617" h="3642236" extrusionOk="0">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42" name="Google Shape;142;p39"/>
            <p:cNvSpPr/>
            <p:nvPr/>
          </p:nvSpPr>
          <p:spPr>
            <a:xfrm>
              <a:off x="11397987" y="3867634"/>
              <a:ext cx="794014" cy="1182847"/>
            </a:xfrm>
            <a:custGeom>
              <a:avLst/>
              <a:gdLst/>
              <a:ahLst/>
              <a:cxnLst/>
              <a:rect l="l" t="t" r="r" b="b"/>
              <a:pathLst>
                <a:path w="794014" h="1182847" extrusionOk="0">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43" name="Google Shape;143;p39"/>
            <p:cNvSpPr/>
            <p:nvPr/>
          </p:nvSpPr>
          <p:spPr>
            <a:xfrm>
              <a:off x="6384032" y="164824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44" name="Google Shape;144;p39"/>
            <p:cNvSpPr/>
            <p:nvPr/>
          </p:nvSpPr>
          <p:spPr>
            <a:xfrm>
              <a:off x="10139329" y="4982756"/>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45"/>
        <p:cNvGrpSpPr/>
        <p:nvPr/>
      </p:nvGrpSpPr>
      <p:grpSpPr>
        <a:xfrm>
          <a:off x="0" y="0"/>
          <a:ext cx="0" cy="0"/>
          <a:chOff x="0" y="0"/>
          <a:chExt cx="0" cy="0"/>
        </a:xfrm>
      </p:grpSpPr>
      <p:sp>
        <p:nvSpPr>
          <p:cNvPr id="146" name="Google Shape;14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grpSp>
        <p:nvGrpSpPr>
          <p:cNvPr id="147" name="Google Shape;147;p40"/>
          <p:cNvGrpSpPr/>
          <p:nvPr/>
        </p:nvGrpSpPr>
        <p:grpSpPr>
          <a:xfrm>
            <a:off x="41945" y="620688"/>
            <a:ext cx="12102727" cy="6237315"/>
            <a:chOff x="695401" y="1241443"/>
            <a:chExt cx="10898227" cy="5616559"/>
          </a:xfrm>
        </p:grpSpPr>
        <p:sp>
          <p:nvSpPr>
            <p:cNvPr id="148" name="Google Shape;148;p40"/>
            <p:cNvSpPr/>
            <p:nvPr/>
          </p:nvSpPr>
          <p:spPr>
            <a:xfrm>
              <a:off x="1490608" y="1750568"/>
              <a:ext cx="10103020" cy="5107432"/>
            </a:xfrm>
            <a:custGeom>
              <a:avLst/>
              <a:gdLst/>
              <a:ahLst/>
              <a:cxnLst/>
              <a:rect l="l" t="t" r="r" b="b"/>
              <a:pathLst>
                <a:path w="10103020" h="5107432" extrusionOk="0">
                  <a:moveTo>
                    <a:pt x="6871207" y="1379"/>
                  </a:moveTo>
                  <a:cubicBezTo>
                    <a:pt x="9201349" y="-49256"/>
                    <a:pt x="9924407" y="1306731"/>
                    <a:pt x="10061003" y="2144415"/>
                  </a:cubicBezTo>
                  <a:cubicBezTo>
                    <a:pt x="10257314" y="3348198"/>
                    <a:pt x="9746101" y="4316998"/>
                    <a:pt x="8937022" y="5053985"/>
                  </a:cubicBezTo>
                  <a:lnTo>
                    <a:pt x="8872567" y="5107432"/>
                  </a:lnTo>
                  <a:lnTo>
                    <a:pt x="13161" y="5107432"/>
                  </a:lnTo>
                  <a:lnTo>
                    <a:pt x="3817" y="5033897"/>
                  </a:lnTo>
                  <a:cubicBezTo>
                    <a:pt x="-110911" y="3389245"/>
                    <a:pt x="2382588" y="1054048"/>
                    <a:pt x="4513496" y="417007"/>
                  </a:cubicBezTo>
                  <a:cubicBezTo>
                    <a:pt x="5440331" y="140015"/>
                    <a:pt x="6218767" y="15557"/>
                    <a:pt x="6871207" y="1379"/>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49" name="Google Shape;149;p40"/>
            <p:cNvSpPr/>
            <p:nvPr/>
          </p:nvSpPr>
          <p:spPr>
            <a:xfrm>
              <a:off x="695401" y="1241443"/>
              <a:ext cx="9953877" cy="5616559"/>
            </a:xfrm>
            <a:custGeom>
              <a:avLst/>
              <a:gdLst/>
              <a:ahLst/>
              <a:cxnLst/>
              <a:rect l="l" t="t" r="r" b="b"/>
              <a:pathLst>
                <a:path w="9953877" h="5616559" extrusionOk="0">
                  <a:moveTo>
                    <a:pt x="8316277" y="1305"/>
                  </a:moveTo>
                  <a:cubicBezTo>
                    <a:pt x="9547873" y="44247"/>
                    <a:pt x="9953877" y="1142193"/>
                    <a:pt x="9953877" y="2552872"/>
                  </a:cubicBezTo>
                  <a:cubicBezTo>
                    <a:pt x="9953877" y="3578820"/>
                    <a:pt x="9406759" y="4651671"/>
                    <a:pt x="8605150" y="5468034"/>
                  </a:cubicBezTo>
                  <a:lnTo>
                    <a:pt x="8447294" y="5616559"/>
                  </a:lnTo>
                  <a:lnTo>
                    <a:pt x="2330142" y="5616559"/>
                  </a:lnTo>
                  <a:lnTo>
                    <a:pt x="2101259" y="5468034"/>
                  </a:lnTo>
                  <a:cubicBezTo>
                    <a:pt x="923384" y="4651671"/>
                    <a:pt x="0" y="3578820"/>
                    <a:pt x="0" y="2552872"/>
                  </a:cubicBezTo>
                  <a:cubicBezTo>
                    <a:pt x="0" y="500976"/>
                    <a:pt x="4278785" y="1604796"/>
                    <a:pt x="6085691" y="666388"/>
                  </a:cubicBezTo>
                  <a:cubicBezTo>
                    <a:pt x="7026067" y="180244"/>
                    <a:pt x="7756460" y="-18214"/>
                    <a:pt x="8316277" y="13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50" name="Google Shape;150;p40"/>
          <p:cNvSpPr txBox="1">
            <a:spLocks noGrp="1"/>
          </p:cNvSpPr>
          <p:nvPr>
            <p:ph type="body" idx="1"/>
          </p:nvPr>
        </p:nvSpPr>
        <p:spPr>
          <a:xfrm>
            <a:off x="983431" y="1988719"/>
            <a:ext cx="9505181" cy="3699442"/>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accent1"/>
              </a:buClr>
              <a:buSzPts val="4800"/>
              <a:buNone/>
              <a:defRPr sz="4800"/>
            </a:lvl1pPr>
            <a:lvl2pPr marL="914400" lvl="1" indent="-342900" algn="l">
              <a:lnSpc>
                <a:spcPct val="90000"/>
              </a:lnSpc>
              <a:spcBef>
                <a:spcPts val="1200"/>
              </a:spcBef>
              <a:spcAft>
                <a:spcPts val="0"/>
              </a:spcAft>
              <a:buClr>
                <a:schemeClr val="accent1"/>
              </a:buClr>
              <a:buSzPts val="1800"/>
              <a:buChar char="•"/>
              <a:defRPr/>
            </a:lvl2pPr>
            <a:lvl3pPr marL="1371600" lvl="2" indent="-342900" algn="l">
              <a:lnSpc>
                <a:spcPct val="90000"/>
              </a:lnSpc>
              <a:spcBef>
                <a:spcPts val="1200"/>
              </a:spcBef>
              <a:spcAft>
                <a:spcPts val="0"/>
              </a:spcAft>
              <a:buClr>
                <a:schemeClr val="accent1"/>
              </a:buClr>
              <a:buSzPts val="1800"/>
              <a:buChar char="•"/>
              <a:defRPr/>
            </a:lvl3pPr>
            <a:lvl4pPr marL="1828800" lvl="3" indent="-342900" algn="l">
              <a:lnSpc>
                <a:spcPct val="90000"/>
              </a:lnSpc>
              <a:spcBef>
                <a:spcPts val="1200"/>
              </a:spcBef>
              <a:spcAft>
                <a:spcPts val="0"/>
              </a:spcAft>
              <a:buClr>
                <a:schemeClr val="accent1"/>
              </a:buClr>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40"/>
          <p:cNvSpPr txBox="1">
            <a:spLocks noGrp="1"/>
          </p:cNvSpPr>
          <p:nvPr>
            <p:ph type="body" idx="2"/>
          </p:nvPr>
        </p:nvSpPr>
        <p:spPr>
          <a:xfrm>
            <a:off x="4035675" y="5880905"/>
            <a:ext cx="3400692" cy="647826"/>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accent2"/>
              </a:buClr>
              <a:buSzPts val="2400"/>
              <a:buNone/>
              <a:defRPr sz="2400">
                <a:solidFill>
                  <a:schemeClr val="accent2"/>
                </a:solidFill>
              </a:defRPr>
            </a:lvl1pPr>
            <a:lvl2pPr marL="914400" lvl="1" indent="-228600" algn="l">
              <a:lnSpc>
                <a:spcPct val="90000"/>
              </a:lnSpc>
              <a:spcBef>
                <a:spcPts val="1200"/>
              </a:spcBef>
              <a:spcAft>
                <a:spcPts val="0"/>
              </a:spcAft>
              <a:buClr>
                <a:srgbClr val="888888"/>
              </a:buClr>
              <a:buSzPts val="20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12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52" name="Google Shape;152;p40"/>
          <p:cNvSpPr/>
          <p:nvPr/>
        </p:nvSpPr>
        <p:spPr>
          <a:xfrm>
            <a:off x="303229" y="1621497"/>
            <a:ext cx="1049353" cy="1069130"/>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53" name="Google Shape;153;p40"/>
          <p:cNvSpPr/>
          <p:nvPr/>
        </p:nvSpPr>
        <p:spPr>
          <a:xfrm rot="10800000">
            <a:off x="1487488" y="1643744"/>
            <a:ext cx="724406" cy="689945"/>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54" name="Google Shape;15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155" name="Google Shape;15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Calibri"/>
                <a:ea typeface="Calibri"/>
                <a:cs typeface="Calibri"/>
                <a:sym typeface="Calibri"/>
              </a:defRPr>
            </a:lvl1pPr>
            <a:lvl2pPr marL="0" lvl="1" indent="0" algn="r">
              <a:spcBef>
                <a:spcPts val="0"/>
              </a:spcBef>
              <a:buNone/>
              <a:defRPr sz="1200">
                <a:solidFill>
                  <a:schemeClr val="lt2"/>
                </a:solidFill>
                <a:latin typeface="Calibri"/>
                <a:ea typeface="Calibri"/>
                <a:cs typeface="Calibri"/>
                <a:sym typeface="Calibri"/>
              </a:defRPr>
            </a:lvl2pPr>
            <a:lvl3pPr marL="0" lvl="2" indent="0" algn="r">
              <a:spcBef>
                <a:spcPts val="0"/>
              </a:spcBef>
              <a:buNone/>
              <a:defRPr sz="1200">
                <a:solidFill>
                  <a:schemeClr val="lt2"/>
                </a:solidFill>
                <a:latin typeface="Calibri"/>
                <a:ea typeface="Calibri"/>
                <a:cs typeface="Calibri"/>
                <a:sym typeface="Calibri"/>
              </a:defRPr>
            </a:lvl3pPr>
            <a:lvl4pPr marL="0" lvl="3" indent="0" algn="r">
              <a:spcBef>
                <a:spcPts val="0"/>
              </a:spcBef>
              <a:buNone/>
              <a:defRPr sz="1200">
                <a:solidFill>
                  <a:schemeClr val="lt2"/>
                </a:solidFill>
                <a:latin typeface="Calibri"/>
                <a:ea typeface="Calibri"/>
                <a:cs typeface="Calibri"/>
                <a:sym typeface="Calibri"/>
              </a:defRPr>
            </a:lvl4pPr>
            <a:lvl5pPr marL="0" lvl="4" indent="0" algn="r">
              <a:spcBef>
                <a:spcPts val="0"/>
              </a:spcBef>
              <a:buNone/>
              <a:defRPr sz="1200">
                <a:solidFill>
                  <a:schemeClr val="lt2"/>
                </a:solidFill>
                <a:latin typeface="Calibri"/>
                <a:ea typeface="Calibri"/>
                <a:cs typeface="Calibri"/>
                <a:sym typeface="Calibri"/>
              </a:defRPr>
            </a:lvl5pPr>
            <a:lvl6pPr marL="0" lvl="5" indent="0" algn="r">
              <a:spcBef>
                <a:spcPts val="0"/>
              </a:spcBef>
              <a:buNone/>
              <a:defRPr sz="1200">
                <a:solidFill>
                  <a:schemeClr val="lt2"/>
                </a:solidFill>
                <a:latin typeface="Calibri"/>
                <a:ea typeface="Calibri"/>
                <a:cs typeface="Calibri"/>
                <a:sym typeface="Calibri"/>
              </a:defRPr>
            </a:lvl6pPr>
            <a:lvl7pPr marL="0" lvl="6" indent="0" algn="r">
              <a:spcBef>
                <a:spcPts val="0"/>
              </a:spcBef>
              <a:buNone/>
              <a:defRPr sz="1200">
                <a:solidFill>
                  <a:schemeClr val="lt2"/>
                </a:solidFill>
                <a:latin typeface="Calibri"/>
                <a:ea typeface="Calibri"/>
                <a:cs typeface="Calibri"/>
                <a:sym typeface="Calibri"/>
              </a:defRPr>
            </a:lvl7pPr>
            <a:lvl8pPr marL="0" lvl="7" indent="0" algn="r">
              <a:spcBef>
                <a:spcPts val="0"/>
              </a:spcBef>
              <a:buNone/>
              <a:defRPr sz="1200">
                <a:solidFill>
                  <a:schemeClr val="lt2"/>
                </a:solidFill>
                <a:latin typeface="Calibri"/>
                <a:ea typeface="Calibri"/>
                <a:cs typeface="Calibri"/>
                <a:sym typeface="Calibri"/>
              </a:defRPr>
            </a:lvl8pPr>
            <a:lvl9pPr marL="0" lvl="8" indent="0" algn="r">
              <a:spcBef>
                <a:spcPts val="0"/>
              </a:spcBef>
              <a:buNone/>
              <a:defRPr sz="1200">
                <a:solidFill>
                  <a:schemeClr val="l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6"/>
        <p:cNvGrpSpPr/>
        <p:nvPr/>
      </p:nvGrpSpPr>
      <p:grpSpPr>
        <a:xfrm>
          <a:off x="0" y="0"/>
          <a:ext cx="0" cy="0"/>
          <a:chOff x="0" y="0"/>
          <a:chExt cx="0" cy="0"/>
        </a:xfrm>
      </p:grpSpPr>
      <p:sp>
        <p:nvSpPr>
          <p:cNvPr id="157" name="Google Shape;157;p41"/>
          <p:cNvSpPr txBox="1">
            <a:spLocks noGrp="1"/>
          </p:cNvSpPr>
          <p:nvPr>
            <p:ph type="title"/>
          </p:nvPr>
        </p:nvSpPr>
        <p:spPr>
          <a:xfrm>
            <a:off x="838200" y="334863"/>
            <a:ext cx="10515600" cy="11322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41"/>
          <p:cNvSpPr txBox="1">
            <a:spLocks noGrp="1"/>
          </p:cNvSpPr>
          <p:nvPr>
            <p:ph type="body" idx="1"/>
          </p:nvPr>
        </p:nvSpPr>
        <p:spPr>
          <a:xfrm>
            <a:off x="838200" y="1556792"/>
            <a:ext cx="10515600" cy="462017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accent1"/>
              </a:buClr>
              <a:buSzPts val="1800"/>
              <a:buChar char="•"/>
              <a:defRPr/>
            </a:lvl1pPr>
            <a:lvl2pPr marL="914400" lvl="1" indent="-342900" algn="l">
              <a:lnSpc>
                <a:spcPct val="90000"/>
              </a:lnSpc>
              <a:spcBef>
                <a:spcPts val="1200"/>
              </a:spcBef>
              <a:spcAft>
                <a:spcPts val="0"/>
              </a:spcAft>
              <a:buClr>
                <a:schemeClr val="accent1"/>
              </a:buClr>
              <a:buSzPts val="1800"/>
              <a:buChar char="•"/>
              <a:defRPr/>
            </a:lvl2pPr>
            <a:lvl3pPr marL="1371600" lvl="2" indent="-342900" algn="l">
              <a:lnSpc>
                <a:spcPct val="90000"/>
              </a:lnSpc>
              <a:spcBef>
                <a:spcPts val="1200"/>
              </a:spcBef>
              <a:spcAft>
                <a:spcPts val="0"/>
              </a:spcAft>
              <a:buClr>
                <a:schemeClr val="accent1"/>
              </a:buClr>
              <a:buSzPts val="1800"/>
              <a:buChar char="•"/>
              <a:defRPr/>
            </a:lvl3pPr>
            <a:lvl4pPr marL="1828800" lvl="3" indent="-342900" algn="l">
              <a:lnSpc>
                <a:spcPct val="90000"/>
              </a:lnSpc>
              <a:spcBef>
                <a:spcPts val="1200"/>
              </a:spcBef>
              <a:spcAft>
                <a:spcPts val="0"/>
              </a:spcAft>
              <a:buClr>
                <a:schemeClr val="accent1"/>
              </a:buClr>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160" name="Google Shape;16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161" name="Google Shape;16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Section Header">
  <p:cSld name="2_Section Header">
    <p:bg>
      <p:bgPr>
        <a:solidFill>
          <a:schemeClr val="accent1"/>
        </a:solidFill>
        <a:effectLst/>
      </p:bgPr>
    </p:bg>
    <p:spTree>
      <p:nvGrpSpPr>
        <p:cNvPr id="1" name="Shape 162"/>
        <p:cNvGrpSpPr/>
        <p:nvPr/>
      </p:nvGrpSpPr>
      <p:grpSpPr>
        <a:xfrm>
          <a:off x="0" y="0"/>
          <a:ext cx="0" cy="0"/>
          <a:chOff x="0" y="0"/>
          <a:chExt cx="0" cy="0"/>
        </a:xfrm>
      </p:grpSpPr>
      <p:sp>
        <p:nvSpPr>
          <p:cNvPr id="163" name="Google Shape;163;p46"/>
          <p:cNvSpPr txBox="1">
            <a:spLocks noGrp="1"/>
          </p:cNvSpPr>
          <p:nvPr>
            <p:ph type="title"/>
          </p:nvPr>
        </p:nvSpPr>
        <p:spPr>
          <a:xfrm>
            <a:off x="831850" y="43754"/>
            <a:ext cx="10515600" cy="119768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4"/>
              </a:buClr>
              <a:buSzPts val="6000"/>
              <a:buFont typeface="Calibri"/>
              <a:buNone/>
              <a:defRPr sz="6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46"/>
          <p:cNvSpPr txBox="1">
            <a:spLocks noGrp="1"/>
          </p:cNvSpPr>
          <p:nvPr>
            <p:ph type="body" idx="1"/>
          </p:nvPr>
        </p:nvSpPr>
        <p:spPr>
          <a:xfrm>
            <a:off x="831850" y="1268429"/>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8D8D8"/>
              </a:buClr>
              <a:buSzPts val="2400"/>
              <a:buNone/>
              <a:defRPr sz="2400">
                <a:solidFill>
                  <a:srgbClr val="D8D8D8"/>
                </a:solidFill>
              </a:defRPr>
            </a:lvl1pPr>
            <a:lvl2pPr marL="914400" lvl="1" indent="-228600" algn="l">
              <a:lnSpc>
                <a:spcPct val="90000"/>
              </a:lnSpc>
              <a:spcBef>
                <a:spcPts val="1200"/>
              </a:spcBef>
              <a:spcAft>
                <a:spcPts val="0"/>
              </a:spcAft>
              <a:buClr>
                <a:srgbClr val="888888"/>
              </a:buClr>
              <a:buSzPts val="20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12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5" name="Google Shape;165;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166" name="Google Shape;166;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167" name="Google Shape;167;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8" name="Google Shape;168;p46"/>
          <p:cNvSpPr/>
          <p:nvPr/>
        </p:nvSpPr>
        <p:spPr>
          <a:xfrm>
            <a:off x="4874400" y="980564"/>
            <a:ext cx="5337219" cy="5877435"/>
          </a:xfrm>
          <a:custGeom>
            <a:avLst/>
            <a:gdLst/>
            <a:ahLst/>
            <a:cxnLst/>
            <a:rect l="l" t="t" r="r" b="b"/>
            <a:pathLst>
              <a:path w="5337219" h="5877435" extrusionOk="0">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69" name="Google Shape;169;p46"/>
          <p:cNvSpPr/>
          <p:nvPr/>
        </p:nvSpPr>
        <p:spPr>
          <a:xfrm>
            <a:off x="3830303" y="2049794"/>
            <a:ext cx="7895563" cy="4808204"/>
          </a:xfrm>
          <a:custGeom>
            <a:avLst/>
            <a:gdLst/>
            <a:ahLst/>
            <a:cxnLst/>
            <a:rect l="l" t="t" r="r" b="b"/>
            <a:pathLst>
              <a:path w="7895563" h="4808204" extrusionOk="0">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70" name="Google Shape;170;p46"/>
          <p:cNvSpPr/>
          <p:nvPr/>
        </p:nvSpPr>
        <p:spPr>
          <a:xfrm>
            <a:off x="3208844" y="1651975"/>
            <a:ext cx="7779006" cy="5348770"/>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71" name="Google Shape;171;p46"/>
          <p:cNvSpPr/>
          <p:nvPr/>
        </p:nvSpPr>
        <p:spPr>
          <a:xfrm>
            <a:off x="10319088" y="1254199"/>
            <a:ext cx="671883" cy="639920"/>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72" name="Google Shape;172;p46"/>
          <p:cNvSpPr/>
          <p:nvPr/>
        </p:nvSpPr>
        <p:spPr>
          <a:xfrm>
            <a:off x="2711624" y="4784458"/>
            <a:ext cx="973269" cy="991612"/>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lt2">
              <a:alpha val="14901"/>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w Photo (bis)">
  <p:cSld name="Section Header 2 w Photo (bis)">
    <p:bg>
      <p:bgPr>
        <a:solidFill>
          <a:schemeClr val="accent1"/>
        </a:solidFill>
        <a:effectLst/>
      </p:bgPr>
    </p:bg>
    <p:spTree>
      <p:nvGrpSpPr>
        <p:cNvPr id="1" name="Shape 173"/>
        <p:cNvGrpSpPr/>
        <p:nvPr/>
      </p:nvGrpSpPr>
      <p:grpSpPr>
        <a:xfrm>
          <a:off x="0" y="0"/>
          <a:ext cx="0" cy="0"/>
          <a:chOff x="0" y="0"/>
          <a:chExt cx="0" cy="0"/>
        </a:xfrm>
      </p:grpSpPr>
      <p:sp>
        <p:nvSpPr>
          <p:cNvPr id="174" name="Google Shape;174;p47"/>
          <p:cNvSpPr txBox="1">
            <a:spLocks noGrp="1"/>
          </p:cNvSpPr>
          <p:nvPr>
            <p:ph type="title"/>
          </p:nvPr>
        </p:nvSpPr>
        <p:spPr>
          <a:xfrm>
            <a:off x="831850" y="405909"/>
            <a:ext cx="10515600" cy="119768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4"/>
              </a:buClr>
              <a:buSzPts val="6000"/>
              <a:buFont typeface="Calibri"/>
              <a:buNone/>
              <a:defRPr sz="60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47"/>
          <p:cNvSpPr txBox="1">
            <a:spLocks noGrp="1"/>
          </p:cNvSpPr>
          <p:nvPr>
            <p:ph type="body" idx="1"/>
          </p:nvPr>
        </p:nvSpPr>
        <p:spPr>
          <a:xfrm>
            <a:off x="831850" y="163058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8D8D8"/>
              </a:buClr>
              <a:buSzPts val="2400"/>
              <a:buNone/>
              <a:defRPr sz="2400">
                <a:solidFill>
                  <a:srgbClr val="D8D8D8"/>
                </a:solidFill>
              </a:defRPr>
            </a:lvl1pPr>
            <a:lvl2pPr marL="914400" lvl="1" indent="-228600" algn="l">
              <a:lnSpc>
                <a:spcPct val="90000"/>
              </a:lnSpc>
              <a:spcBef>
                <a:spcPts val="1200"/>
              </a:spcBef>
              <a:spcAft>
                <a:spcPts val="0"/>
              </a:spcAft>
              <a:buClr>
                <a:srgbClr val="888888"/>
              </a:buClr>
              <a:buSzPts val="20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12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6" name="Google Shape;176;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177" name="Google Shape;177;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178" name="Google Shape;17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9" name="Google Shape;179;p47"/>
          <p:cNvSpPr/>
          <p:nvPr/>
        </p:nvSpPr>
        <p:spPr>
          <a:xfrm>
            <a:off x="4874400" y="980564"/>
            <a:ext cx="5337219" cy="5877435"/>
          </a:xfrm>
          <a:custGeom>
            <a:avLst/>
            <a:gdLst/>
            <a:ahLst/>
            <a:cxnLst/>
            <a:rect l="l" t="t" r="r" b="b"/>
            <a:pathLst>
              <a:path w="5337219" h="5877435" extrusionOk="0">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80" name="Google Shape;180;p47"/>
          <p:cNvSpPr/>
          <p:nvPr/>
        </p:nvSpPr>
        <p:spPr>
          <a:xfrm>
            <a:off x="3830303" y="2049794"/>
            <a:ext cx="7895563" cy="4808204"/>
          </a:xfrm>
          <a:custGeom>
            <a:avLst/>
            <a:gdLst/>
            <a:ahLst/>
            <a:cxnLst/>
            <a:rect l="l" t="t" r="r" b="b"/>
            <a:pathLst>
              <a:path w="7895563" h="4808204" extrusionOk="0">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81" name="Google Shape;181;p47"/>
          <p:cNvSpPr/>
          <p:nvPr/>
        </p:nvSpPr>
        <p:spPr>
          <a:xfrm>
            <a:off x="2711624" y="4784458"/>
            <a:ext cx="973269" cy="991612"/>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lt2">
              <a:alpha val="14901"/>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82" name="Google Shape;182;p47"/>
          <p:cNvSpPr/>
          <p:nvPr/>
        </p:nvSpPr>
        <p:spPr>
          <a:xfrm>
            <a:off x="10319088" y="1254199"/>
            <a:ext cx="671883" cy="639920"/>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83" name="Google Shape;183;p47"/>
          <p:cNvSpPr>
            <a:spLocks noGrp="1"/>
          </p:cNvSpPr>
          <p:nvPr>
            <p:ph type="pic" idx="2"/>
          </p:nvPr>
        </p:nvSpPr>
        <p:spPr>
          <a:xfrm>
            <a:off x="3208844" y="1651909"/>
            <a:ext cx="7779006" cy="5206089"/>
          </a:xfrm>
          <a:prstGeom prst="rect">
            <a:avLst/>
          </a:prstGeom>
          <a:solidFill>
            <a:schemeClr val="accent3"/>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 Numbers">
  <p:cSld name="Title Only w Numbers">
    <p:spTree>
      <p:nvGrpSpPr>
        <p:cNvPr id="1" name="Shape 184"/>
        <p:cNvGrpSpPr/>
        <p:nvPr/>
      </p:nvGrpSpPr>
      <p:grpSpPr>
        <a:xfrm>
          <a:off x="0" y="0"/>
          <a:ext cx="0" cy="0"/>
          <a:chOff x="0" y="0"/>
          <a:chExt cx="0" cy="0"/>
        </a:xfrm>
      </p:grpSpPr>
      <p:sp>
        <p:nvSpPr>
          <p:cNvPr id="185" name="Google Shape;185;p48"/>
          <p:cNvSpPr txBox="1">
            <a:spLocks noGrp="1"/>
          </p:cNvSpPr>
          <p:nvPr>
            <p:ph type="title"/>
          </p:nvPr>
        </p:nvSpPr>
        <p:spPr>
          <a:xfrm>
            <a:off x="2925270" y="136525"/>
            <a:ext cx="8428529" cy="11322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187" name="Google Shape;18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188" name="Google Shape;18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9" name="Google Shape;189;p48"/>
          <p:cNvSpPr/>
          <p:nvPr/>
        </p:nvSpPr>
        <p:spPr>
          <a:xfrm>
            <a:off x="861777" y="-2072"/>
            <a:ext cx="1197858" cy="1389174"/>
          </a:xfrm>
          <a:custGeom>
            <a:avLst/>
            <a:gdLst/>
            <a:ahLst/>
            <a:cxnLst/>
            <a:rect l="l" t="t" r="r" b="b"/>
            <a:pathLst>
              <a:path w="1197858" h="1389174" extrusionOk="0">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90" name="Google Shape;190;p48"/>
          <p:cNvSpPr/>
          <p:nvPr/>
        </p:nvSpPr>
        <p:spPr>
          <a:xfrm>
            <a:off x="627460" y="140534"/>
            <a:ext cx="1772074" cy="1204775"/>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91" name="Google Shape;191;p48"/>
          <p:cNvSpPr/>
          <p:nvPr/>
        </p:nvSpPr>
        <p:spPr>
          <a:xfrm>
            <a:off x="487968" y="51259"/>
            <a:ext cx="1745881" cy="1200451"/>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92" name="Google Shape;192;p48"/>
          <p:cNvSpPr/>
          <p:nvPr/>
        </p:nvSpPr>
        <p:spPr>
          <a:xfrm>
            <a:off x="889707" y="1402361"/>
            <a:ext cx="218435" cy="2225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93" name="Google Shape;193;p48"/>
          <p:cNvSpPr/>
          <p:nvPr/>
        </p:nvSpPr>
        <p:spPr>
          <a:xfrm>
            <a:off x="2281390" y="140534"/>
            <a:ext cx="150794" cy="143620"/>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94" name="Google Shape;194;p48"/>
          <p:cNvSpPr txBox="1">
            <a:spLocks noGrp="1"/>
          </p:cNvSpPr>
          <p:nvPr>
            <p:ph type="body" idx="1"/>
          </p:nvPr>
        </p:nvSpPr>
        <p:spPr>
          <a:xfrm>
            <a:off x="878553" y="141289"/>
            <a:ext cx="1163046" cy="1127472"/>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accent1"/>
              </a:buClr>
              <a:buSzPts val="5400"/>
              <a:buNone/>
              <a:defRPr sz="5400" b="1"/>
            </a:lvl1pPr>
            <a:lvl2pPr marL="914400" lvl="1" indent="-342900" algn="l">
              <a:lnSpc>
                <a:spcPct val="90000"/>
              </a:lnSpc>
              <a:spcBef>
                <a:spcPts val="1200"/>
              </a:spcBef>
              <a:spcAft>
                <a:spcPts val="0"/>
              </a:spcAft>
              <a:buClr>
                <a:schemeClr val="accent1"/>
              </a:buClr>
              <a:buSzPts val="1800"/>
              <a:buChar char="•"/>
              <a:defRPr/>
            </a:lvl2pPr>
            <a:lvl3pPr marL="1371600" lvl="2" indent="-342900" algn="l">
              <a:lnSpc>
                <a:spcPct val="90000"/>
              </a:lnSpc>
              <a:spcBef>
                <a:spcPts val="1200"/>
              </a:spcBef>
              <a:spcAft>
                <a:spcPts val="0"/>
              </a:spcAft>
              <a:buClr>
                <a:schemeClr val="accent1"/>
              </a:buClr>
              <a:buSzPts val="1800"/>
              <a:buChar char="•"/>
              <a:defRPr/>
            </a:lvl3pPr>
            <a:lvl4pPr marL="1828800" lvl="3" indent="-342900" algn="l">
              <a:lnSpc>
                <a:spcPct val="90000"/>
              </a:lnSpc>
              <a:spcBef>
                <a:spcPts val="1200"/>
              </a:spcBef>
              <a:spcAft>
                <a:spcPts val="0"/>
              </a:spcAft>
              <a:buClr>
                <a:schemeClr val="accent1"/>
              </a:buClr>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5"/>
        <p:cNvGrpSpPr/>
        <p:nvPr/>
      </p:nvGrpSpPr>
      <p:grpSpPr>
        <a:xfrm>
          <a:off x="0" y="0"/>
          <a:ext cx="0" cy="0"/>
          <a:chOff x="0" y="0"/>
          <a:chExt cx="0" cy="0"/>
        </a:xfrm>
      </p:grpSpPr>
      <p:sp>
        <p:nvSpPr>
          <p:cNvPr id="196" name="Google Shape;196;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2400"/>
              <a:buNone/>
              <a:defRPr sz="2400" b="1"/>
            </a:lvl1pPr>
            <a:lvl2pPr marL="914400" lvl="1" indent="-228600" algn="l">
              <a:lnSpc>
                <a:spcPct val="90000"/>
              </a:lnSpc>
              <a:spcBef>
                <a:spcPts val="1200"/>
              </a:spcBef>
              <a:spcAft>
                <a:spcPts val="0"/>
              </a:spcAft>
              <a:buClr>
                <a:schemeClr val="accent1"/>
              </a:buClr>
              <a:buSzPts val="2000"/>
              <a:buNone/>
              <a:defRPr sz="2000" b="1"/>
            </a:lvl2pPr>
            <a:lvl3pPr marL="1371600" lvl="2" indent="-228600" algn="l">
              <a:lnSpc>
                <a:spcPct val="90000"/>
              </a:lnSpc>
              <a:spcBef>
                <a:spcPts val="1200"/>
              </a:spcBef>
              <a:spcAft>
                <a:spcPts val="0"/>
              </a:spcAft>
              <a:buClr>
                <a:schemeClr val="accent1"/>
              </a:buClr>
              <a:buSzPts val="1800"/>
              <a:buNone/>
              <a:defRPr sz="1800" b="1"/>
            </a:lvl3pPr>
            <a:lvl4pPr marL="1828800" lvl="3" indent="-228600" algn="l">
              <a:lnSpc>
                <a:spcPct val="90000"/>
              </a:lnSpc>
              <a:spcBef>
                <a:spcPts val="1200"/>
              </a:spcBef>
              <a:spcAft>
                <a:spcPts val="0"/>
              </a:spcAft>
              <a:buClr>
                <a:schemeClr val="accent1"/>
              </a:buClr>
              <a:buSzPts val="1600"/>
              <a:buNone/>
              <a:defRPr sz="1600" b="1"/>
            </a:lvl4pPr>
            <a:lvl5pPr marL="2286000" lvl="4" indent="-228600" algn="l">
              <a:lnSpc>
                <a:spcPct val="90000"/>
              </a:lnSpc>
              <a:spcBef>
                <a:spcPts val="1200"/>
              </a:spcBef>
              <a:spcAft>
                <a:spcPts val="0"/>
              </a:spcAft>
              <a:buClr>
                <a:schemeClr val="accent1"/>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8" name="Google Shape;198;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accent1"/>
              </a:buClr>
              <a:buSzPts val="1800"/>
              <a:buChar char="•"/>
              <a:defRPr/>
            </a:lvl1pPr>
            <a:lvl2pPr marL="914400" lvl="1" indent="-342900" algn="l">
              <a:lnSpc>
                <a:spcPct val="90000"/>
              </a:lnSpc>
              <a:spcBef>
                <a:spcPts val="1200"/>
              </a:spcBef>
              <a:spcAft>
                <a:spcPts val="0"/>
              </a:spcAft>
              <a:buClr>
                <a:schemeClr val="accent1"/>
              </a:buClr>
              <a:buSzPts val="1800"/>
              <a:buChar char="•"/>
              <a:defRPr/>
            </a:lvl2pPr>
            <a:lvl3pPr marL="1371600" lvl="2" indent="-342900" algn="l">
              <a:lnSpc>
                <a:spcPct val="90000"/>
              </a:lnSpc>
              <a:spcBef>
                <a:spcPts val="1200"/>
              </a:spcBef>
              <a:spcAft>
                <a:spcPts val="0"/>
              </a:spcAft>
              <a:buClr>
                <a:schemeClr val="accent1"/>
              </a:buClr>
              <a:buSzPts val="1800"/>
              <a:buChar char="•"/>
              <a:defRPr/>
            </a:lvl3pPr>
            <a:lvl4pPr marL="1828800" lvl="3" indent="-342900" algn="l">
              <a:lnSpc>
                <a:spcPct val="90000"/>
              </a:lnSpc>
              <a:spcBef>
                <a:spcPts val="1200"/>
              </a:spcBef>
              <a:spcAft>
                <a:spcPts val="0"/>
              </a:spcAft>
              <a:buClr>
                <a:schemeClr val="accent1"/>
              </a:buClr>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2400"/>
              <a:buNone/>
              <a:defRPr sz="2400" b="1"/>
            </a:lvl1pPr>
            <a:lvl2pPr marL="914400" lvl="1" indent="-228600" algn="l">
              <a:lnSpc>
                <a:spcPct val="90000"/>
              </a:lnSpc>
              <a:spcBef>
                <a:spcPts val="1200"/>
              </a:spcBef>
              <a:spcAft>
                <a:spcPts val="0"/>
              </a:spcAft>
              <a:buClr>
                <a:schemeClr val="accent1"/>
              </a:buClr>
              <a:buSzPts val="2000"/>
              <a:buNone/>
              <a:defRPr sz="2000" b="1"/>
            </a:lvl2pPr>
            <a:lvl3pPr marL="1371600" lvl="2" indent="-228600" algn="l">
              <a:lnSpc>
                <a:spcPct val="90000"/>
              </a:lnSpc>
              <a:spcBef>
                <a:spcPts val="1200"/>
              </a:spcBef>
              <a:spcAft>
                <a:spcPts val="0"/>
              </a:spcAft>
              <a:buClr>
                <a:schemeClr val="accent1"/>
              </a:buClr>
              <a:buSzPts val="1800"/>
              <a:buNone/>
              <a:defRPr sz="1800" b="1"/>
            </a:lvl3pPr>
            <a:lvl4pPr marL="1828800" lvl="3" indent="-228600" algn="l">
              <a:lnSpc>
                <a:spcPct val="90000"/>
              </a:lnSpc>
              <a:spcBef>
                <a:spcPts val="1200"/>
              </a:spcBef>
              <a:spcAft>
                <a:spcPts val="0"/>
              </a:spcAft>
              <a:buClr>
                <a:schemeClr val="accent1"/>
              </a:buClr>
              <a:buSzPts val="1600"/>
              <a:buNone/>
              <a:defRPr sz="1600" b="1"/>
            </a:lvl4pPr>
            <a:lvl5pPr marL="2286000" lvl="4" indent="-228600" algn="l">
              <a:lnSpc>
                <a:spcPct val="90000"/>
              </a:lnSpc>
              <a:spcBef>
                <a:spcPts val="1200"/>
              </a:spcBef>
              <a:spcAft>
                <a:spcPts val="0"/>
              </a:spcAft>
              <a:buClr>
                <a:schemeClr val="accent1"/>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0" name="Google Shape;200;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accent1"/>
              </a:buClr>
              <a:buSzPts val="1800"/>
              <a:buChar char="•"/>
              <a:defRPr/>
            </a:lvl1pPr>
            <a:lvl2pPr marL="914400" lvl="1" indent="-342900" algn="l">
              <a:lnSpc>
                <a:spcPct val="90000"/>
              </a:lnSpc>
              <a:spcBef>
                <a:spcPts val="1200"/>
              </a:spcBef>
              <a:spcAft>
                <a:spcPts val="0"/>
              </a:spcAft>
              <a:buClr>
                <a:schemeClr val="accent1"/>
              </a:buClr>
              <a:buSzPts val="1800"/>
              <a:buChar char="•"/>
              <a:defRPr/>
            </a:lvl2pPr>
            <a:lvl3pPr marL="1371600" lvl="2" indent="-342900" algn="l">
              <a:lnSpc>
                <a:spcPct val="90000"/>
              </a:lnSpc>
              <a:spcBef>
                <a:spcPts val="1200"/>
              </a:spcBef>
              <a:spcAft>
                <a:spcPts val="0"/>
              </a:spcAft>
              <a:buClr>
                <a:schemeClr val="accent1"/>
              </a:buClr>
              <a:buSzPts val="1800"/>
              <a:buChar char="•"/>
              <a:defRPr/>
            </a:lvl3pPr>
            <a:lvl4pPr marL="1828800" lvl="3" indent="-342900" algn="l">
              <a:lnSpc>
                <a:spcPct val="90000"/>
              </a:lnSpc>
              <a:spcBef>
                <a:spcPts val="1200"/>
              </a:spcBef>
              <a:spcAft>
                <a:spcPts val="0"/>
              </a:spcAft>
              <a:buClr>
                <a:schemeClr val="accent1"/>
              </a:buClr>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202" name="Google Shape;202;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203" name="Google Shape;203;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4"/>
        <p:cNvGrpSpPr/>
        <p:nvPr/>
      </p:nvGrpSpPr>
      <p:grpSpPr>
        <a:xfrm>
          <a:off x="0" y="0"/>
          <a:ext cx="0" cy="0"/>
          <a:chOff x="0" y="0"/>
          <a:chExt cx="0" cy="0"/>
        </a:xfrm>
      </p:grpSpPr>
      <p:sp>
        <p:nvSpPr>
          <p:cNvPr id="205" name="Google Shape;205;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accent1"/>
              </a:buClr>
              <a:buSzPts val="3200"/>
              <a:buChar char="•"/>
              <a:defRPr sz="3200"/>
            </a:lvl1pPr>
            <a:lvl2pPr marL="914400" lvl="1" indent="-406400" algn="l">
              <a:lnSpc>
                <a:spcPct val="90000"/>
              </a:lnSpc>
              <a:spcBef>
                <a:spcPts val="1200"/>
              </a:spcBef>
              <a:spcAft>
                <a:spcPts val="0"/>
              </a:spcAft>
              <a:buClr>
                <a:schemeClr val="accent1"/>
              </a:buClr>
              <a:buSzPts val="2800"/>
              <a:buChar char="•"/>
              <a:defRPr sz="2800"/>
            </a:lvl2pPr>
            <a:lvl3pPr marL="1371600" lvl="2" indent="-381000" algn="l">
              <a:lnSpc>
                <a:spcPct val="90000"/>
              </a:lnSpc>
              <a:spcBef>
                <a:spcPts val="1200"/>
              </a:spcBef>
              <a:spcAft>
                <a:spcPts val="0"/>
              </a:spcAft>
              <a:buClr>
                <a:schemeClr val="accent1"/>
              </a:buClr>
              <a:buSzPts val="2400"/>
              <a:buChar char="•"/>
              <a:defRPr sz="2400"/>
            </a:lvl3pPr>
            <a:lvl4pPr marL="1828800" lvl="3" indent="-355600" algn="l">
              <a:lnSpc>
                <a:spcPct val="90000"/>
              </a:lnSpc>
              <a:spcBef>
                <a:spcPts val="1200"/>
              </a:spcBef>
              <a:spcAft>
                <a:spcPts val="0"/>
              </a:spcAft>
              <a:buClr>
                <a:schemeClr val="accent1"/>
              </a:buClr>
              <a:buSzPts val="2000"/>
              <a:buChar char="•"/>
              <a:defRPr sz="2000"/>
            </a:lvl4pPr>
            <a:lvl5pPr marL="2286000" lvl="4" indent="-355600" algn="l">
              <a:lnSpc>
                <a:spcPct val="90000"/>
              </a:lnSpc>
              <a:spcBef>
                <a:spcPts val="1200"/>
              </a:spcBef>
              <a:spcAft>
                <a:spcPts val="0"/>
              </a:spcAft>
              <a:buClr>
                <a:schemeClr val="accent1"/>
              </a:buClr>
              <a:buSzPts val="2000"/>
              <a:buChar char="•"/>
              <a:defRPr sz="2000"/>
            </a:lvl5pPr>
            <a:lvl6pPr marL="2743200" lvl="5" indent="-355600" algn="l">
              <a:lnSpc>
                <a:spcPct val="90000"/>
              </a:lnSpc>
              <a:spcBef>
                <a:spcPts val="12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07" name="Google Shape;207;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600"/>
              <a:buNone/>
              <a:defRPr sz="1600"/>
            </a:lvl1pPr>
            <a:lvl2pPr marL="914400" lvl="1" indent="-228600" algn="l">
              <a:lnSpc>
                <a:spcPct val="90000"/>
              </a:lnSpc>
              <a:spcBef>
                <a:spcPts val="1200"/>
              </a:spcBef>
              <a:spcAft>
                <a:spcPts val="0"/>
              </a:spcAft>
              <a:buClr>
                <a:schemeClr val="accent1"/>
              </a:buClr>
              <a:buSzPts val="1400"/>
              <a:buNone/>
              <a:defRPr sz="1400"/>
            </a:lvl2pPr>
            <a:lvl3pPr marL="1371600" lvl="2" indent="-228600" algn="l">
              <a:lnSpc>
                <a:spcPct val="90000"/>
              </a:lnSpc>
              <a:spcBef>
                <a:spcPts val="1200"/>
              </a:spcBef>
              <a:spcAft>
                <a:spcPts val="0"/>
              </a:spcAft>
              <a:buClr>
                <a:schemeClr val="accent1"/>
              </a:buClr>
              <a:buSzPts val="1200"/>
              <a:buNone/>
              <a:defRPr sz="1200"/>
            </a:lvl3pPr>
            <a:lvl4pPr marL="1828800" lvl="3" indent="-228600" algn="l">
              <a:lnSpc>
                <a:spcPct val="90000"/>
              </a:lnSpc>
              <a:spcBef>
                <a:spcPts val="1200"/>
              </a:spcBef>
              <a:spcAft>
                <a:spcPts val="0"/>
              </a:spcAft>
              <a:buClr>
                <a:schemeClr val="accent1"/>
              </a:buClr>
              <a:buSzPts val="1000"/>
              <a:buNone/>
              <a:defRPr sz="1000"/>
            </a:lvl4pPr>
            <a:lvl5pPr marL="2286000" lvl="4" indent="-228600" algn="l">
              <a:lnSpc>
                <a:spcPct val="90000"/>
              </a:lnSpc>
              <a:spcBef>
                <a:spcPts val="1200"/>
              </a:spcBef>
              <a:spcAft>
                <a:spcPts val="0"/>
              </a:spcAft>
              <a:buClr>
                <a:schemeClr val="accent1"/>
              </a:buClr>
              <a:buSzPts val="1000"/>
              <a:buNone/>
              <a:defRPr sz="1000"/>
            </a:lvl5pPr>
            <a:lvl6pPr marL="2743200" lvl="5" indent="-228600" algn="l">
              <a:lnSpc>
                <a:spcPct val="90000"/>
              </a:lnSpc>
              <a:spcBef>
                <a:spcPts val="12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08" name="Google Shape;20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209" name="Google Shape;20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210" name="Google Shape;21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26"/>
        <p:cNvGrpSpPr/>
        <p:nvPr/>
      </p:nvGrpSpPr>
      <p:grpSpPr>
        <a:xfrm>
          <a:off x="0" y="0"/>
          <a:ext cx="0" cy="0"/>
          <a:chOff x="0" y="0"/>
          <a:chExt cx="0" cy="0"/>
        </a:xfrm>
      </p:grpSpPr>
      <p:sp>
        <p:nvSpPr>
          <p:cNvPr id="27" name="Google Shape;27;p29"/>
          <p:cNvSpPr/>
          <p:nvPr/>
        </p:nvSpPr>
        <p:spPr>
          <a:xfrm>
            <a:off x="3867079" y="785076"/>
            <a:ext cx="4801950" cy="5958872"/>
          </a:xfrm>
          <a:custGeom>
            <a:avLst/>
            <a:gdLst/>
            <a:ahLst/>
            <a:cxnLst/>
            <a:rect l="l" t="t"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28" name="Google Shape;28;p29"/>
          <p:cNvSpPr/>
          <p:nvPr/>
        </p:nvSpPr>
        <p:spPr>
          <a:xfrm>
            <a:off x="2927648" y="1746876"/>
            <a:ext cx="7103771" cy="4829623"/>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29" name="Google Shape;29;p29"/>
          <p:cNvSpPr/>
          <p:nvPr/>
        </p:nvSpPr>
        <p:spPr>
          <a:xfrm>
            <a:off x="2368461" y="1388997"/>
            <a:ext cx="6998772" cy="4812289"/>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30" name="Google Shape;30;p29"/>
          <p:cNvSpPr/>
          <p:nvPr/>
        </p:nvSpPr>
        <p:spPr>
          <a:xfrm>
            <a:off x="6730112" y="114053"/>
            <a:ext cx="1313884" cy="1186203"/>
          </a:xfrm>
          <a:custGeom>
            <a:avLst/>
            <a:gdLst/>
            <a:ahLst/>
            <a:cxnLst/>
            <a:rect l="l" t="t"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31" name="Google Shape;31;p29"/>
          <p:cNvSpPr/>
          <p:nvPr/>
        </p:nvSpPr>
        <p:spPr>
          <a:xfrm>
            <a:off x="1921112" y="420729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32" name="Google Shape;32;p29"/>
          <p:cNvSpPr/>
          <p:nvPr/>
        </p:nvSpPr>
        <p:spPr>
          <a:xfrm>
            <a:off x="8765547" y="1031118"/>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33" name="Google Shape;33;p29"/>
          <p:cNvSpPr txBox="1">
            <a:spLocks noGrp="1"/>
          </p:cNvSpPr>
          <p:nvPr>
            <p:ph type="ctrTitle"/>
          </p:nvPr>
        </p:nvSpPr>
        <p:spPr>
          <a:xfrm>
            <a:off x="3161928" y="2072667"/>
            <a:ext cx="5868144"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6000"/>
              <a:buFont typeface="Calibri"/>
              <a:buNone/>
              <a:defRPr sz="60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9"/>
          <p:cNvSpPr txBox="1">
            <a:spLocks noGrp="1"/>
          </p:cNvSpPr>
          <p:nvPr>
            <p:ph type="subTitle" idx="1"/>
          </p:nvPr>
        </p:nvSpPr>
        <p:spPr>
          <a:xfrm>
            <a:off x="3161928" y="4552342"/>
            <a:ext cx="5868144"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accent5"/>
              </a:buClr>
              <a:buSzPts val="2400"/>
              <a:buNone/>
              <a:defRPr sz="2400">
                <a:solidFill>
                  <a:schemeClr val="accent5"/>
                </a:solidFill>
              </a:defRPr>
            </a:lvl1pPr>
            <a:lvl2pPr lvl="1" algn="ctr">
              <a:lnSpc>
                <a:spcPct val="90000"/>
              </a:lnSpc>
              <a:spcBef>
                <a:spcPts val="1200"/>
              </a:spcBef>
              <a:spcAft>
                <a:spcPts val="0"/>
              </a:spcAft>
              <a:buClr>
                <a:schemeClr val="accent1"/>
              </a:buClr>
              <a:buSzPts val="2000"/>
              <a:buNone/>
              <a:defRPr sz="2000"/>
            </a:lvl2pPr>
            <a:lvl3pPr lvl="2" algn="ctr">
              <a:lnSpc>
                <a:spcPct val="90000"/>
              </a:lnSpc>
              <a:spcBef>
                <a:spcPts val="1200"/>
              </a:spcBef>
              <a:spcAft>
                <a:spcPts val="0"/>
              </a:spcAft>
              <a:buClr>
                <a:schemeClr val="accent1"/>
              </a:buClr>
              <a:buSzPts val="1800"/>
              <a:buNone/>
              <a:defRPr sz="1800"/>
            </a:lvl3pPr>
            <a:lvl4pPr lvl="3" algn="ctr">
              <a:lnSpc>
                <a:spcPct val="90000"/>
              </a:lnSpc>
              <a:spcBef>
                <a:spcPts val="1200"/>
              </a:spcBef>
              <a:spcAft>
                <a:spcPts val="0"/>
              </a:spcAft>
              <a:buClr>
                <a:schemeClr val="accent1"/>
              </a:buClr>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5" name="Google Shape;3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36" name="Google Shape;36;p29"/>
          <p:cNvSpPr txBox="1">
            <a:spLocks noGrp="1"/>
          </p:cNvSpPr>
          <p:nvPr>
            <p:ph type="ftr" idx="11"/>
          </p:nvPr>
        </p:nvSpPr>
        <p:spPr>
          <a:xfrm>
            <a:off x="8328248" y="6356350"/>
            <a:ext cx="3025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1"/>
        <p:cNvGrpSpPr/>
        <p:nvPr/>
      </p:nvGrpSpPr>
      <p:grpSpPr>
        <a:xfrm>
          <a:off x="0" y="0"/>
          <a:ext cx="0" cy="0"/>
          <a:chOff x="0" y="0"/>
          <a:chExt cx="0" cy="0"/>
        </a:xfrm>
      </p:grpSpPr>
      <p:sp>
        <p:nvSpPr>
          <p:cNvPr id="212" name="Google Shape;212;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51"/>
          <p:cNvSpPr>
            <a:spLocks noGrp="1"/>
          </p:cNvSpPr>
          <p:nvPr>
            <p:ph type="pic" idx="2"/>
          </p:nvPr>
        </p:nvSpPr>
        <p:spPr>
          <a:xfrm>
            <a:off x="5183188" y="987425"/>
            <a:ext cx="6172200" cy="4873625"/>
          </a:xfrm>
          <a:prstGeom prst="rect">
            <a:avLst/>
          </a:prstGeom>
          <a:noFill/>
          <a:ln>
            <a:noFill/>
          </a:ln>
        </p:spPr>
      </p:sp>
      <p:sp>
        <p:nvSpPr>
          <p:cNvPr id="214" name="Google Shape;214;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600"/>
              <a:buNone/>
              <a:defRPr sz="1600"/>
            </a:lvl1pPr>
            <a:lvl2pPr marL="914400" lvl="1" indent="-228600" algn="l">
              <a:lnSpc>
                <a:spcPct val="90000"/>
              </a:lnSpc>
              <a:spcBef>
                <a:spcPts val="1200"/>
              </a:spcBef>
              <a:spcAft>
                <a:spcPts val="0"/>
              </a:spcAft>
              <a:buClr>
                <a:schemeClr val="accent1"/>
              </a:buClr>
              <a:buSzPts val="1400"/>
              <a:buNone/>
              <a:defRPr sz="1400"/>
            </a:lvl2pPr>
            <a:lvl3pPr marL="1371600" lvl="2" indent="-228600" algn="l">
              <a:lnSpc>
                <a:spcPct val="90000"/>
              </a:lnSpc>
              <a:spcBef>
                <a:spcPts val="1200"/>
              </a:spcBef>
              <a:spcAft>
                <a:spcPts val="0"/>
              </a:spcAft>
              <a:buClr>
                <a:schemeClr val="accent1"/>
              </a:buClr>
              <a:buSzPts val="1200"/>
              <a:buNone/>
              <a:defRPr sz="1200"/>
            </a:lvl3pPr>
            <a:lvl4pPr marL="1828800" lvl="3" indent="-228600" algn="l">
              <a:lnSpc>
                <a:spcPct val="90000"/>
              </a:lnSpc>
              <a:spcBef>
                <a:spcPts val="1200"/>
              </a:spcBef>
              <a:spcAft>
                <a:spcPts val="0"/>
              </a:spcAft>
              <a:buClr>
                <a:schemeClr val="accent1"/>
              </a:buClr>
              <a:buSzPts val="1000"/>
              <a:buNone/>
              <a:defRPr sz="1000"/>
            </a:lvl4pPr>
            <a:lvl5pPr marL="2286000" lvl="4" indent="-228600" algn="l">
              <a:lnSpc>
                <a:spcPct val="90000"/>
              </a:lnSpc>
              <a:spcBef>
                <a:spcPts val="1200"/>
              </a:spcBef>
              <a:spcAft>
                <a:spcPts val="0"/>
              </a:spcAft>
              <a:buClr>
                <a:schemeClr val="accent1"/>
              </a:buClr>
              <a:buSzPts val="1000"/>
              <a:buNone/>
              <a:defRPr sz="1000"/>
            </a:lvl5pPr>
            <a:lvl6pPr marL="2743200" lvl="5" indent="-228600" algn="l">
              <a:lnSpc>
                <a:spcPct val="90000"/>
              </a:lnSpc>
              <a:spcBef>
                <a:spcPts val="12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5" name="Google Shape;21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216" name="Google Shape;21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217" name="Google Shape;21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52"/>
          <p:cNvSpPr txBox="1">
            <a:spLocks noGrp="1"/>
          </p:cNvSpPr>
          <p:nvPr>
            <p:ph type="title"/>
          </p:nvPr>
        </p:nvSpPr>
        <p:spPr>
          <a:xfrm>
            <a:off x="838200" y="334863"/>
            <a:ext cx="10515600" cy="11322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52"/>
          <p:cNvSpPr txBox="1">
            <a:spLocks noGrp="1"/>
          </p:cNvSpPr>
          <p:nvPr>
            <p:ph type="body" idx="1"/>
          </p:nvPr>
        </p:nvSpPr>
        <p:spPr>
          <a:xfrm rot="5400000">
            <a:off x="3785915" y="-1390922"/>
            <a:ext cx="4620171"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accent1"/>
              </a:buClr>
              <a:buSzPts val="1800"/>
              <a:buChar char="•"/>
              <a:defRPr/>
            </a:lvl1pPr>
            <a:lvl2pPr marL="914400" lvl="1" indent="-342900" algn="l">
              <a:lnSpc>
                <a:spcPct val="90000"/>
              </a:lnSpc>
              <a:spcBef>
                <a:spcPts val="1200"/>
              </a:spcBef>
              <a:spcAft>
                <a:spcPts val="0"/>
              </a:spcAft>
              <a:buClr>
                <a:schemeClr val="accent1"/>
              </a:buClr>
              <a:buSzPts val="1800"/>
              <a:buChar char="•"/>
              <a:defRPr/>
            </a:lvl2pPr>
            <a:lvl3pPr marL="1371600" lvl="2" indent="-342900" algn="l">
              <a:lnSpc>
                <a:spcPct val="90000"/>
              </a:lnSpc>
              <a:spcBef>
                <a:spcPts val="1200"/>
              </a:spcBef>
              <a:spcAft>
                <a:spcPts val="0"/>
              </a:spcAft>
              <a:buClr>
                <a:schemeClr val="accent1"/>
              </a:buClr>
              <a:buSzPts val="1800"/>
              <a:buChar char="•"/>
              <a:defRPr/>
            </a:lvl3pPr>
            <a:lvl4pPr marL="1828800" lvl="3" indent="-342900" algn="l">
              <a:lnSpc>
                <a:spcPct val="90000"/>
              </a:lnSpc>
              <a:spcBef>
                <a:spcPts val="1200"/>
              </a:spcBef>
              <a:spcAft>
                <a:spcPts val="0"/>
              </a:spcAft>
              <a:buClr>
                <a:schemeClr val="accent1"/>
              </a:buClr>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222" name="Google Shape;22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223" name="Google Shape;22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accent1"/>
              </a:buClr>
              <a:buSzPts val="1800"/>
              <a:buChar char="•"/>
              <a:defRPr/>
            </a:lvl1pPr>
            <a:lvl2pPr marL="914400" lvl="1" indent="-342900" algn="l">
              <a:lnSpc>
                <a:spcPct val="90000"/>
              </a:lnSpc>
              <a:spcBef>
                <a:spcPts val="1200"/>
              </a:spcBef>
              <a:spcAft>
                <a:spcPts val="0"/>
              </a:spcAft>
              <a:buClr>
                <a:schemeClr val="accent1"/>
              </a:buClr>
              <a:buSzPts val="1800"/>
              <a:buChar char="•"/>
              <a:defRPr/>
            </a:lvl2pPr>
            <a:lvl3pPr marL="1371600" lvl="2" indent="-342900" algn="l">
              <a:lnSpc>
                <a:spcPct val="90000"/>
              </a:lnSpc>
              <a:spcBef>
                <a:spcPts val="1200"/>
              </a:spcBef>
              <a:spcAft>
                <a:spcPts val="0"/>
              </a:spcAft>
              <a:buClr>
                <a:schemeClr val="accent1"/>
              </a:buClr>
              <a:buSzPts val="1800"/>
              <a:buChar char="•"/>
              <a:defRPr/>
            </a:lvl3pPr>
            <a:lvl4pPr marL="1828800" lvl="3" indent="-342900" algn="l">
              <a:lnSpc>
                <a:spcPct val="90000"/>
              </a:lnSpc>
              <a:spcBef>
                <a:spcPts val="1200"/>
              </a:spcBef>
              <a:spcAft>
                <a:spcPts val="0"/>
              </a:spcAft>
              <a:buClr>
                <a:schemeClr val="accent1"/>
              </a:buClr>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228" name="Google Shape;22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229" name="Google Shape;22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w Photo">
  <p:cSld name="Section Header w Photo">
    <p:spTree>
      <p:nvGrpSpPr>
        <p:cNvPr id="1" name="Shape 37"/>
        <p:cNvGrpSpPr/>
        <p:nvPr/>
      </p:nvGrpSpPr>
      <p:grpSpPr>
        <a:xfrm>
          <a:off x="0" y="0"/>
          <a:ext cx="0" cy="0"/>
          <a:chOff x="0" y="0"/>
          <a:chExt cx="0" cy="0"/>
        </a:xfrm>
      </p:grpSpPr>
      <p:sp>
        <p:nvSpPr>
          <p:cNvPr id="38" name="Google Shape;38;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1200"/>
              </a:spcBef>
              <a:spcAft>
                <a:spcPts val="0"/>
              </a:spcAft>
              <a:buClr>
                <a:srgbClr val="888888"/>
              </a:buClr>
              <a:buSzPts val="20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12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41" name="Google Shape;4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42" name="Google Shape;4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30"/>
          <p:cNvSpPr/>
          <p:nvPr/>
        </p:nvSpPr>
        <p:spPr>
          <a:xfrm>
            <a:off x="8329881" y="1"/>
            <a:ext cx="3862120" cy="4184987"/>
          </a:xfrm>
          <a:custGeom>
            <a:avLst/>
            <a:gdLst/>
            <a:ahLst/>
            <a:cxnLst/>
            <a:rect l="l" t="t" r="r" b="b"/>
            <a:pathLst>
              <a:path w="3862120" h="4184987" extrusionOk="0">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44" name="Google Shape;44;p30"/>
          <p:cNvSpPr/>
          <p:nvPr/>
        </p:nvSpPr>
        <p:spPr>
          <a:xfrm>
            <a:off x="7390509" y="0"/>
            <a:ext cx="4801492" cy="4017462"/>
          </a:xfrm>
          <a:custGeom>
            <a:avLst/>
            <a:gdLst/>
            <a:ahLst/>
            <a:cxnLst/>
            <a:rect l="l" t="t" r="r" b="b"/>
            <a:pathLst>
              <a:path w="4801492" h="4017462" extrusionOk="0">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45" name="Google Shape;45;p30"/>
          <p:cNvSpPr/>
          <p:nvPr/>
        </p:nvSpPr>
        <p:spPr>
          <a:xfrm>
            <a:off x="11397987" y="3867634"/>
            <a:ext cx="794014" cy="1182847"/>
          </a:xfrm>
          <a:custGeom>
            <a:avLst/>
            <a:gdLst/>
            <a:ahLst/>
            <a:cxnLst/>
            <a:rect l="l" t="t" r="r" b="b"/>
            <a:pathLst>
              <a:path w="794014" h="1182847" extrusionOk="0">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46" name="Google Shape;46;p30"/>
          <p:cNvSpPr/>
          <p:nvPr/>
        </p:nvSpPr>
        <p:spPr>
          <a:xfrm>
            <a:off x="6384032" y="164824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47" name="Google Shape;47;p30"/>
          <p:cNvSpPr/>
          <p:nvPr/>
        </p:nvSpPr>
        <p:spPr>
          <a:xfrm>
            <a:off x="10139329" y="4982756"/>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48" name="Google Shape;48;p30"/>
          <p:cNvSpPr>
            <a:spLocks noGrp="1"/>
          </p:cNvSpPr>
          <p:nvPr>
            <p:ph type="pic" idx="2"/>
          </p:nvPr>
        </p:nvSpPr>
        <p:spPr>
          <a:xfrm>
            <a:off x="6831385" y="0"/>
            <a:ext cx="5360700" cy="36423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1"/>
          <p:cNvSpPr txBox="1">
            <a:spLocks noGrp="1"/>
          </p:cNvSpPr>
          <p:nvPr>
            <p:ph type="title"/>
          </p:nvPr>
        </p:nvSpPr>
        <p:spPr>
          <a:xfrm>
            <a:off x="838200" y="334863"/>
            <a:ext cx="10515600" cy="11322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52" name="Google Shape;5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53" name="Google Shape;5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w Photo (Dark)">
  <p:cSld name="Section Header w Photo (Dark)">
    <p:bg>
      <p:bgPr>
        <a:solidFill>
          <a:schemeClr val="accent1"/>
        </a:solidFill>
        <a:effectLst/>
      </p:bgPr>
    </p:bg>
    <p:spTree>
      <p:nvGrpSpPr>
        <p:cNvPr id="1" name="Shape 54"/>
        <p:cNvGrpSpPr/>
        <p:nvPr/>
      </p:nvGrpSpPr>
      <p:grpSpPr>
        <a:xfrm>
          <a:off x="0" y="0"/>
          <a:ext cx="0" cy="0"/>
          <a:chOff x="0" y="0"/>
          <a:chExt cx="0" cy="0"/>
        </a:xfrm>
      </p:grpSpPr>
      <p:sp>
        <p:nvSpPr>
          <p:cNvPr id="55" name="Google Shape;55;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ACB2BA"/>
              </a:buClr>
              <a:buSzPts val="2400"/>
              <a:buNone/>
              <a:defRPr sz="2400">
                <a:solidFill>
                  <a:srgbClr val="ACB2BA"/>
                </a:solidFill>
              </a:defRPr>
            </a:lvl1pPr>
            <a:lvl2pPr marL="914400" lvl="1" indent="-228600" algn="l">
              <a:lnSpc>
                <a:spcPct val="90000"/>
              </a:lnSpc>
              <a:spcBef>
                <a:spcPts val="1200"/>
              </a:spcBef>
              <a:spcAft>
                <a:spcPts val="0"/>
              </a:spcAft>
              <a:buClr>
                <a:srgbClr val="888888"/>
              </a:buClr>
              <a:buSzPts val="20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12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7" name="Google Shape;5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58" name="Google Shape;5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59" name="Google Shape;5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32"/>
          <p:cNvSpPr/>
          <p:nvPr/>
        </p:nvSpPr>
        <p:spPr>
          <a:xfrm>
            <a:off x="8329881" y="1"/>
            <a:ext cx="3862120" cy="4184987"/>
          </a:xfrm>
          <a:custGeom>
            <a:avLst/>
            <a:gdLst/>
            <a:ahLst/>
            <a:cxnLst/>
            <a:rect l="l" t="t" r="r" b="b"/>
            <a:pathLst>
              <a:path w="3862120" h="4184987" extrusionOk="0">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61" name="Google Shape;61;p32"/>
          <p:cNvSpPr/>
          <p:nvPr/>
        </p:nvSpPr>
        <p:spPr>
          <a:xfrm>
            <a:off x="7390509" y="0"/>
            <a:ext cx="4801492" cy="4017462"/>
          </a:xfrm>
          <a:custGeom>
            <a:avLst/>
            <a:gdLst/>
            <a:ahLst/>
            <a:cxnLst/>
            <a:rect l="l" t="t" r="r" b="b"/>
            <a:pathLst>
              <a:path w="4801492" h="4017462" extrusionOk="0">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62" name="Google Shape;62;p32"/>
          <p:cNvSpPr/>
          <p:nvPr/>
        </p:nvSpPr>
        <p:spPr>
          <a:xfrm>
            <a:off x="11397987" y="3867634"/>
            <a:ext cx="794014" cy="1182847"/>
          </a:xfrm>
          <a:custGeom>
            <a:avLst/>
            <a:gdLst/>
            <a:ahLst/>
            <a:cxnLst/>
            <a:rect l="l" t="t" r="r" b="b"/>
            <a:pathLst>
              <a:path w="794014" h="1182847" extrusionOk="0">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lt2">
              <a:alpha val="6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chemeClr val="dk1"/>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63" name="Google Shape;63;p32"/>
          <p:cNvSpPr/>
          <p:nvPr/>
        </p:nvSpPr>
        <p:spPr>
          <a:xfrm>
            <a:off x="6384032" y="164824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lt2">
              <a:alpha val="69803"/>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chemeClr val="dk1"/>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64" name="Google Shape;64;p32"/>
          <p:cNvSpPr/>
          <p:nvPr/>
        </p:nvSpPr>
        <p:spPr>
          <a:xfrm>
            <a:off x="10139329" y="4982756"/>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65" name="Google Shape;65;p32"/>
          <p:cNvSpPr>
            <a:spLocks noGrp="1"/>
          </p:cNvSpPr>
          <p:nvPr>
            <p:ph type="pic" idx="2"/>
          </p:nvPr>
        </p:nvSpPr>
        <p:spPr>
          <a:xfrm>
            <a:off x="6831385" y="0"/>
            <a:ext cx="5360617" cy="364223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6"/>
        <p:cNvGrpSpPr/>
        <p:nvPr/>
      </p:nvGrpSpPr>
      <p:grpSpPr>
        <a:xfrm>
          <a:off x="0" y="0"/>
          <a:ext cx="0" cy="0"/>
          <a:chOff x="0" y="0"/>
          <a:chExt cx="0" cy="0"/>
        </a:xfrm>
      </p:grpSpPr>
      <p:sp>
        <p:nvSpPr>
          <p:cNvPr id="67" name="Google Shape;67;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1200"/>
              </a:spcBef>
              <a:spcAft>
                <a:spcPts val="0"/>
              </a:spcAft>
              <a:buClr>
                <a:srgbClr val="888888"/>
              </a:buClr>
              <a:buSzPts val="20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12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9" name="Google Shape;69;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70" name="Google Shape;7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71" name="Google Shape;7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33"/>
          <p:cNvSpPr/>
          <p:nvPr/>
        </p:nvSpPr>
        <p:spPr>
          <a:xfrm>
            <a:off x="8329881" y="1"/>
            <a:ext cx="3862120" cy="4184987"/>
          </a:xfrm>
          <a:custGeom>
            <a:avLst/>
            <a:gdLst/>
            <a:ahLst/>
            <a:cxnLst/>
            <a:rect l="l" t="t" r="r" b="b"/>
            <a:pathLst>
              <a:path w="3862120" h="4184987" extrusionOk="0">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73" name="Google Shape;73;p33"/>
          <p:cNvSpPr/>
          <p:nvPr/>
        </p:nvSpPr>
        <p:spPr>
          <a:xfrm>
            <a:off x="7390509" y="0"/>
            <a:ext cx="4801492" cy="4017462"/>
          </a:xfrm>
          <a:custGeom>
            <a:avLst/>
            <a:gdLst/>
            <a:ahLst/>
            <a:cxnLst/>
            <a:rect l="l" t="t" r="r" b="b"/>
            <a:pathLst>
              <a:path w="4801492" h="4017462" extrusionOk="0">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74" name="Google Shape;74;p33"/>
          <p:cNvSpPr/>
          <p:nvPr/>
        </p:nvSpPr>
        <p:spPr>
          <a:xfrm>
            <a:off x="6831384" y="0"/>
            <a:ext cx="5360617" cy="3642236"/>
          </a:xfrm>
          <a:custGeom>
            <a:avLst/>
            <a:gdLst/>
            <a:ahLst/>
            <a:cxnLst/>
            <a:rect l="l" t="t" r="r" b="b"/>
            <a:pathLst>
              <a:path w="5360617" h="3642236" extrusionOk="0">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75" name="Google Shape;75;p33"/>
          <p:cNvSpPr/>
          <p:nvPr/>
        </p:nvSpPr>
        <p:spPr>
          <a:xfrm>
            <a:off x="11397987" y="3867634"/>
            <a:ext cx="794014" cy="1182847"/>
          </a:xfrm>
          <a:custGeom>
            <a:avLst/>
            <a:gdLst/>
            <a:ahLst/>
            <a:cxnLst/>
            <a:rect l="l" t="t" r="r" b="b"/>
            <a:pathLst>
              <a:path w="794014" h="1182847" extrusionOk="0">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76" name="Google Shape;76;p33"/>
          <p:cNvSpPr/>
          <p:nvPr/>
        </p:nvSpPr>
        <p:spPr>
          <a:xfrm>
            <a:off x="6384032" y="164824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77" name="Google Shape;77;p33"/>
          <p:cNvSpPr/>
          <p:nvPr/>
        </p:nvSpPr>
        <p:spPr>
          <a:xfrm>
            <a:off x="10139329" y="4982756"/>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Dark)">
  <p:cSld name="Section Header (Dark)">
    <p:bg>
      <p:bgPr>
        <a:solidFill>
          <a:schemeClr val="accent1"/>
        </a:solidFill>
        <a:effectLst/>
      </p:bgPr>
    </p:bg>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ACB2BA"/>
              </a:buClr>
              <a:buSzPts val="2400"/>
              <a:buNone/>
              <a:defRPr sz="2400">
                <a:solidFill>
                  <a:srgbClr val="ACB2BA"/>
                </a:solidFill>
              </a:defRPr>
            </a:lvl1pPr>
            <a:lvl2pPr marL="914400" lvl="1" indent="-228600" algn="l">
              <a:lnSpc>
                <a:spcPct val="90000"/>
              </a:lnSpc>
              <a:spcBef>
                <a:spcPts val="1200"/>
              </a:spcBef>
              <a:spcAft>
                <a:spcPts val="0"/>
              </a:spcAft>
              <a:buClr>
                <a:srgbClr val="888888"/>
              </a:buClr>
              <a:buSzPts val="20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12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34"/>
          <p:cNvSpPr/>
          <p:nvPr/>
        </p:nvSpPr>
        <p:spPr>
          <a:xfrm>
            <a:off x="8329881" y="1"/>
            <a:ext cx="3862120" cy="4184987"/>
          </a:xfrm>
          <a:custGeom>
            <a:avLst/>
            <a:gdLst/>
            <a:ahLst/>
            <a:cxnLst/>
            <a:rect l="l" t="t" r="r" b="b"/>
            <a:pathLst>
              <a:path w="3862120" h="4184987" extrusionOk="0">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85" name="Google Shape;85;p34"/>
          <p:cNvSpPr/>
          <p:nvPr/>
        </p:nvSpPr>
        <p:spPr>
          <a:xfrm>
            <a:off x="7390509" y="0"/>
            <a:ext cx="4801492" cy="4017462"/>
          </a:xfrm>
          <a:custGeom>
            <a:avLst/>
            <a:gdLst/>
            <a:ahLst/>
            <a:cxnLst/>
            <a:rect l="l" t="t" r="r" b="b"/>
            <a:pathLst>
              <a:path w="4801492" h="4017462" extrusionOk="0">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86" name="Google Shape;86;p34"/>
          <p:cNvSpPr/>
          <p:nvPr/>
        </p:nvSpPr>
        <p:spPr>
          <a:xfrm>
            <a:off x="6831384" y="0"/>
            <a:ext cx="5360617" cy="3642236"/>
          </a:xfrm>
          <a:custGeom>
            <a:avLst/>
            <a:gdLst/>
            <a:ahLst/>
            <a:cxnLst/>
            <a:rect l="l" t="t" r="r" b="b"/>
            <a:pathLst>
              <a:path w="5360617" h="3642236" extrusionOk="0">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87" name="Google Shape;87;p34"/>
          <p:cNvSpPr/>
          <p:nvPr/>
        </p:nvSpPr>
        <p:spPr>
          <a:xfrm>
            <a:off x="11397987" y="3867634"/>
            <a:ext cx="794014" cy="1182847"/>
          </a:xfrm>
          <a:custGeom>
            <a:avLst/>
            <a:gdLst/>
            <a:ahLst/>
            <a:cxnLst/>
            <a:rect l="l" t="t" r="r" b="b"/>
            <a:pathLst>
              <a:path w="794014" h="1182847" extrusionOk="0">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lt2">
              <a:alpha val="6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chemeClr val="dk1"/>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88" name="Google Shape;88;p34"/>
          <p:cNvSpPr/>
          <p:nvPr/>
        </p:nvSpPr>
        <p:spPr>
          <a:xfrm>
            <a:off x="6384032" y="164824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lt2">
              <a:alpha val="69803"/>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89" name="Google Shape;89;p34"/>
          <p:cNvSpPr/>
          <p:nvPr/>
        </p:nvSpPr>
        <p:spPr>
          <a:xfrm>
            <a:off x="10139329" y="4982756"/>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w Number (Dark)">
  <p:cSld name="Title and Content w Number (Dark)">
    <p:bg>
      <p:bgPr>
        <a:solidFill>
          <a:schemeClr val="accent1"/>
        </a:solidFill>
        <a:effectLst/>
      </p:bgPr>
    </p:bg>
    <p:spTree>
      <p:nvGrpSpPr>
        <p:cNvPr id="1" name="Shape 90"/>
        <p:cNvGrpSpPr/>
        <p:nvPr/>
      </p:nvGrpSpPr>
      <p:grpSpPr>
        <a:xfrm>
          <a:off x="0" y="0"/>
          <a:ext cx="0" cy="0"/>
          <a:chOff x="0" y="0"/>
          <a:chExt cx="0" cy="0"/>
        </a:xfrm>
      </p:grpSpPr>
      <p:sp>
        <p:nvSpPr>
          <p:cNvPr id="91" name="Google Shape;91;p35"/>
          <p:cNvSpPr txBox="1">
            <a:spLocks noGrp="1"/>
          </p:cNvSpPr>
          <p:nvPr>
            <p:ph type="title"/>
          </p:nvPr>
        </p:nvSpPr>
        <p:spPr>
          <a:xfrm>
            <a:off x="2925270" y="136525"/>
            <a:ext cx="8428529" cy="11322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ED9E5"/>
              </a:buClr>
              <a:buSzPts val="4400"/>
              <a:buFont typeface="Calibri"/>
              <a:buNone/>
              <a:defRPr sz="4400">
                <a:solidFill>
                  <a:srgbClr val="DED9E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5"/>
          <p:cNvSpPr txBox="1">
            <a:spLocks noGrp="1"/>
          </p:cNvSpPr>
          <p:nvPr>
            <p:ph type="body" idx="1"/>
          </p:nvPr>
        </p:nvSpPr>
        <p:spPr>
          <a:xfrm>
            <a:off x="838200" y="2060848"/>
            <a:ext cx="10515600" cy="4116115"/>
          </a:xfrm>
          <a:prstGeom prst="rect">
            <a:avLst/>
          </a:prstGeom>
          <a:noFill/>
          <a:ln>
            <a:noFill/>
          </a:ln>
        </p:spPr>
        <p:txBody>
          <a:bodyPr spcFirstLastPara="1" wrap="square" lIns="91425" tIns="45700" rIns="91425" bIns="45700" anchor="t" anchorCtr="0">
            <a:normAutofit/>
          </a:bodyPr>
          <a:lstStyle>
            <a:lvl1pPr marL="457200" lvl="0" indent="-457200" algn="l">
              <a:lnSpc>
                <a:spcPct val="90000"/>
              </a:lnSpc>
              <a:spcBef>
                <a:spcPts val="1000"/>
              </a:spcBef>
              <a:spcAft>
                <a:spcPts val="0"/>
              </a:spcAft>
              <a:buClr>
                <a:srgbClr val="DED9E5"/>
              </a:buClr>
              <a:buSzPts val="3600"/>
              <a:buFont typeface="Calibri"/>
              <a:buChar char="•"/>
              <a:defRPr sz="3600">
                <a:solidFill>
                  <a:srgbClr val="DED9E5"/>
                </a:solidFill>
              </a:defRPr>
            </a:lvl1pPr>
            <a:lvl2pPr marL="914400" lvl="1" indent="-431800" algn="l">
              <a:lnSpc>
                <a:spcPct val="90000"/>
              </a:lnSpc>
              <a:spcBef>
                <a:spcPts val="1200"/>
              </a:spcBef>
              <a:spcAft>
                <a:spcPts val="0"/>
              </a:spcAft>
              <a:buClr>
                <a:srgbClr val="DED9E5"/>
              </a:buClr>
              <a:buSzPts val="3200"/>
              <a:buFont typeface="Calibri"/>
              <a:buChar char="•"/>
              <a:defRPr sz="3200">
                <a:solidFill>
                  <a:srgbClr val="DED9E5"/>
                </a:solidFill>
              </a:defRPr>
            </a:lvl2pPr>
            <a:lvl3pPr marL="1371600" lvl="2" indent="-406400" algn="l">
              <a:lnSpc>
                <a:spcPct val="90000"/>
              </a:lnSpc>
              <a:spcBef>
                <a:spcPts val="1200"/>
              </a:spcBef>
              <a:spcAft>
                <a:spcPts val="0"/>
              </a:spcAft>
              <a:buClr>
                <a:srgbClr val="DED9E5"/>
              </a:buClr>
              <a:buSzPts val="2800"/>
              <a:buFont typeface="Calibri"/>
              <a:buChar char="•"/>
              <a:defRPr sz="2800">
                <a:solidFill>
                  <a:srgbClr val="DED9E5"/>
                </a:solidFill>
              </a:defRPr>
            </a:lvl3pPr>
            <a:lvl4pPr marL="1828800" lvl="3" indent="-381000" algn="l">
              <a:lnSpc>
                <a:spcPct val="90000"/>
              </a:lnSpc>
              <a:spcBef>
                <a:spcPts val="1200"/>
              </a:spcBef>
              <a:spcAft>
                <a:spcPts val="0"/>
              </a:spcAft>
              <a:buClr>
                <a:srgbClr val="DED9E5"/>
              </a:buClr>
              <a:buSzPts val="2400"/>
              <a:buFont typeface="Calibri"/>
              <a:buChar char="•"/>
              <a:defRPr sz="2400">
                <a:solidFill>
                  <a:srgbClr val="DED9E5"/>
                </a:solidFill>
              </a:defRPr>
            </a:lvl4pPr>
            <a:lvl5pPr marL="2286000" lvl="4" indent="-381000" algn="l">
              <a:lnSpc>
                <a:spcPct val="90000"/>
              </a:lnSpc>
              <a:spcBef>
                <a:spcPts val="1200"/>
              </a:spcBef>
              <a:spcAft>
                <a:spcPts val="0"/>
              </a:spcAft>
              <a:buClr>
                <a:srgbClr val="DED9E5"/>
              </a:buClr>
              <a:buSzPts val="2400"/>
              <a:buFont typeface="Calibri"/>
              <a:buChar char="•"/>
              <a:defRPr sz="2400">
                <a:solidFill>
                  <a:srgbClr val="DED9E5"/>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94" name="Google Shape;94;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95" name="Google Shape;9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35"/>
          <p:cNvSpPr/>
          <p:nvPr/>
        </p:nvSpPr>
        <p:spPr>
          <a:xfrm>
            <a:off x="861777" y="-2072"/>
            <a:ext cx="1197858" cy="1389174"/>
          </a:xfrm>
          <a:custGeom>
            <a:avLst/>
            <a:gdLst/>
            <a:ahLst/>
            <a:cxnLst/>
            <a:rect l="l" t="t" r="r" b="b"/>
            <a:pathLst>
              <a:path w="1197858" h="1389174" extrusionOk="0">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97" name="Google Shape;97;p35"/>
          <p:cNvSpPr/>
          <p:nvPr/>
        </p:nvSpPr>
        <p:spPr>
          <a:xfrm>
            <a:off x="627460" y="140534"/>
            <a:ext cx="1772074" cy="1204775"/>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98" name="Google Shape;98;p35"/>
          <p:cNvSpPr/>
          <p:nvPr/>
        </p:nvSpPr>
        <p:spPr>
          <a:xfrm>
            <a:off x="487968" y="51259"/>
            <a:ext cx="1745881" cy="1200451"/>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99" name="Google Shape;99;p35"/>
          <p:cNvSpPr/>
          <p:nvPr/>
        </p:nvSpPr>
        <p:spPr>
          <a:xfrm>
            <a:off x="889707" y="1402361"/>
            <a:ext cx="218435" cy="2225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00" name="Google Shape;100;p35"/>
          <p:cNvSpPr/>
          <p:nvPr/>
        </p:nvSpPr>
        <p:spPr>
          <a:xfrm>
            <a:off x="2281390" y="140534"/>
            <a:ext cx="150794" cy="143620"/>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01" name="Google Shape;101;p35"/>
          <p:cNvSpPr txBox="1">
            <a:spLocks noGrp="1"/>
          </p:cNvSpPr>
          <p:nvPr>
            <p:ph type="body" idx="2"/>
          </p:nvPr>
        </p:nvSpPr>
        <p:spPr>
          <a:xfrm>
            <a:off x="878553" y="141289"/>
            <a:ext cx="1163046" cy="1127472"/>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accent1"/>
              </a:buClr>
              <a:buSzPts val="5400"/>
              <a:buNone/>
              <a:defRPr sz="5400" b="1"/>
            </a:lvl1pPr>
            <a:lvl2pPr marL="914400" lvl="1" indent="-342900" algn="l">
              <a:lnSpc>
                <a:spcPct val="90000"/>
              </a:lnSpc>
              <a:spcBef>
                <a:spcPts val="1200"/>
              </a:spcBef>
              <a:spcAft>
                <a:spcPts val="0"/>
              </a:spcAft>
              <a:buClr>
                <a:schemeClr val="accent1"/>
              </a:buClr>
              <a:buSzPts val="1800"/>
              <a:buChar char="•"/>
              <a:defRPr/>
            </a:lvl2pPr>
            <a:lvl3pPr marL="1371600" lvl="2" indent="-342900" algn="l">
              <a:lnSpc>
                <a:spcPct val="90000"/>
              </a:lnSpc>
              <a:spcBef>
                <a:spcPts val="1200"/>
              </a:spcBef>
              <a:spcAft>
                <a:spcPts val="0"/>
              </a:spcAft>
              <a:buClr>
                <a:schemeClr val="accent1"/>
              </a:buClr>
              <a:buSzPts val="1800"/>
              <a:buChar char="•"/>
              <a:defRPr/>
            </a:lvl3pPr>
            <a:lvl4pPr marL="1828800" lvl="3" indent="-342900" algn="l">
              <a:lnSpc>
                <a:spcPct val="90000"/>
              </a:lnSpc>
              <a:spcBef>
                <a:spcPts val="1200"/>
              </a:spcBef>
              <a:spcAft>
                <a:spcPts val="0"/>
              </a:spcAft>
              <a:buClr>
                <a:schemeClr val="accent1"/>
              </a:buClr>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w Number">
  <p:cSld name="Title and Content w Number">
    <p:spTree>
      <p:nvGrpSpPr>
        <p:cNvPr id="1" name="Shape 102"/>
        <p:cNvGrpSpPr/>
        <p:nvPr/>
      </p:nvGrpSpPr>
      <p:grpSpPr>
        <a:xfrm>
          <a:off x="0" y="0"/>
          <a:ext cx="0" cy="0"/>
          <a:chOff x="0" y="0"/>
          <a:chExt cx="0" cy="0"/>
        </a:xfrm>
      </p:grpSpPr>
      <p:sp>
        <p:nvSpPr>
          <p:cNvPr id="103" name="Google Shape;103;p36"/>
          <p:cNvSpPr txBox="1">
            <a:spLocks noGrp="1"/>
          </p:cNvSpPr>
          <p:nvPr>
            <p:ph type="title"/>
          </p:nvPr>
        </p:nvSpPr>
        <p:spPr>
          <a:xfrm>
            <a:off x="2925270" y="136525"/>
            <a:ext cx="8428529" cy="11322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36"/>
          <p:cNvSpPr txBox="1">
            <a:spLocks noGrp="1"/>
          </p:cNvSpPr>
          <p:nvPr>
            <p:ph type="body" idx="1"/>
          </p:nvPr>
        </p:nvSpPr>
        <p:spPr>
          <a:xfrm>
            <a:off x="838200" y="2060848"/>
            <a:ext cx="10515600" cy="4116115"/>
          </a:xfrm>
          <a:prstGeom prst="rect">
            <a:avLst/>
          </a:prstGeom>
          <a:noFill/>
          <a:ln>
            <a:noFill/>
          </a:ln>
        </p:spPr>
        <p:txBody>
          <a:bodyPr spcFirstLastPara="1" wrap="square" lIns="91425" tIns="45700" rIns="91425" bIns="45700" anchor="t" anchorCtr="0">
            <a:normAutofit/>
          </a:bodyPr>
          <a:lstStyle>
            <a:lvl1pPr marL="457200" lvl="0" indent="-457200" algn="l">
              <a:lnSpc>
                <a:spcPct val="90000"/>
              </a:lnSpc>
              <a:spcBef>
                <a:spcPts val="1000"/>
              </a:spcBef>
              <a:spcAft>
                <a:spcPts val="0"/>
              </a:spcAft>
              <a:buClr>
                <a:schemeClr val="accent1"/>
              </a:buClr>
              <a:buSzPts val="3600"/>
              <a:buFont typeface="Calibri"/>
              <a:buChar char="•"/>
              <a:defRPr sz="3600"/>
            </a:lvl1pPr>
            <a:lvl2pPr marL="914400" lvl="1" indent="-431800" algn="l">
              <a:lnSpc>
                <a:spcPct val="90000"/>
              </a:lnSpc>
              <a:spcBef>
                <a:spcPts val="1200"/>
              </a:spcBef>
              <a:spcAft>
                <a:spcPts val="0"/>
              </a:spcAft>
              <a:buClr>
                <a:schemeClr val="accent1"/>
              </a:buClr>
              <a:buSzPts val="3200"/>
              <a:buFont typeface="Calibri"/>
              <a:buChar char="•"/>
              <a:defRPr sz="3200"/>
            </a:lvl2pPr>
            <a:lvl3pPr marL="1371600" lvl="2" indent="-406400" algn="l">
              <a:lnSpc>
                <a:spcPct val="90000"/>
              </a:lnSpc>
              <a:spcBef>
                <a:spcPts val="1200"/>
              </a:spcBef>
              <a:spcAft>
                <a:spcPts val="0"/>
              </a:spcAft>
              <a:buClr>
                <a:schemeClr val="accent1"/>
              </a:buClr>
              <a:buSzPts val="2800"/>
              <a:buFont typeface="Calibri"/>
              <a:buChar char="•"/>
              <a:defRPr sz="2800"/>
            </a:lvl3pPr>
            <a:lvl4pPr marL="1828800" lvl="3" indent="-381000" algn="l">
              <a:lnSpc>
                <a:spcPct val="90000"/>
              </a:lnSpc>
              <a:spcBef>
                <a:spcPts val="1200"/>
              </a:spcBef>
              <a:spcAft>
                <a:spcPts val="0"/>
              </a:spcAft>
              <a:buClr>
                <a:schemeClr val="accent1"/>
              </a:buClr>
              <a:buSzPts val="2400"/>
              <a:buFont typeface="Calibri"/>
              <a:buChar char="•"/>
              <a:defRPr sz="2400"/>
            </a:lvl4pPr>
            <a:lvl5pPr marL="2286000" lvl="4" indent="-381000" algn="l">
              <a:lnSpc>
                <a:spcPct val="90000"/>
              </a:lnSpc>
              <a:spcBef>
                <a:spcPts val="1200"/>
              </a:spcBef>
              <a:spcAft>
                <a:spcPts val="0"/>
              </a:spcAft>
              <a:buClr>
                <a:schemeClr val="accent1"/>
              </a:buClr>
              <a:buSzPts val="2400"/>
              <a:buFont typeface="Calibri"/>
              <a:buChar char="•"/>
              <a:defRPr sz="24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24/06/2023</a:t>
            </a:r>
            <a:endParaRPr/>
          </a:p>
        </p:txBody>
      </p:sp>
      <p:sp>
        <p:nvSpPr>
          <p:cNvPr id="106" name="Google Shape;10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UAV MAVERICKS (AT2023-058)</a:t>
            </a:r>
            <a:endParaRPr/>
          </a:p>
        </p:txBody>
      </p:sp>
      <p:sp>
        <p:nvSpPr>
          <p:cNvPr id="107" name="Google Shape;10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8" name="Google Shape;108;p36"/>
          <p:cNvSpPr/>
          <p:nvPr/>
        </p:nvSpPr>
        <p:spPr>
          <a:xfrm>
            <a:off x="861777" y="-2072"/>
            <a:ext cx="1197858" cy="1389174"/>
          </a:xfrm>
          <a:custGeom>
            <a:avLst/>
            <a:gdLst/>
            <a:ahLst/>
            <a:cxnLst/>
            <a:rect l="l" t="t" r="r" b="b"/>
            <a:pathLst>
              <a:path w="1197858" h="1389174" extrusionOk="0">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09" name="Google Shape;109;p36"/>
          <p:cNvSpPr/>
          <p:nvPr/>
        </p:nvSpPr>
        <p:spPr>
          <a:xfrm>
            <a:off x="627460" y="140534"/>
            <a:ext cx="1772074" cy="1204775"/>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10" name="Google Shape;110;p36"/>
          <p:cNvSpPr/>
          <p:nvPr/>
        </p:nvSpPr>
        <p:spPr>
          <a:xfrm>
            <a:off x="487968" y="51259"/>
            <a:ext cx="1745881" cy="1200451"/>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11" name="Google Shape;111;p36"/>
          <p:cNvSpPr/>
          <p:nvPr/>
        </p:nvSpPr>
        <p:spPr>
          <a:xfrm>
            <a:off x="889707" y="1402361"/>
            <a:ext cx="218435" cy="2225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12" name="Google Shape;112;p36"/>
          <p:cNvSpPr/>
          <p:nvPr/>
        </p:nvSpPr>
        <p:spPr>
          <a:xfrm>
            <a:off x="2281390" y="140534"/>
            <a:ext cx="150794" cy="143620"/>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0" i="0" u="none" strike="noStrike" cap="none">
              <a:solidFill>
                <a:srgbClr val="FFFFFF"/>
              </a:solidFill>
              <a:latin typeface="Gill Sans"/>
              <a:ea typeface="Gill Sans"/>
              <a:cs typeface="Gill Sans"/>
              <a:sym typeface="Gill Sans"/>
            </a:endParaRPr>
          </a:p>
        </p:txBody>
      </p:sp>
      <p:sp>
        <p:nvSpPr>
          <p:cNvPr id="113" name="Google Shape;113;p36"/>
          <p:cNvSpPr txBox="1">
            <a:spLocks noGrp="1"/>
          </p:cNvSpPr>
          <p:nvPr>
            <p:ph type="body" idx="2"/>
          </p:nvPr>
        </p:nvSpPr>
        <p:spPr>
          <a:xfrm>
            <a:off x="878553" y="141289"/>
            <a:ext cx="1163046" cy="1127472"/>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accent1"/>
              </a:buClr>
              <a:buSzPts val="5400"/>
              <a:buNone/>
              <a:defRPr sz="5400" b="1"/>
            </a:lvl1pPr>
            <a:lvl2pPr marL="914400" lvl="1" indent="-342900" algn="l">
              <a:lnSpc>
                <a:spcPct val="90000"/>
              </a:lnSpc>
              <a:spcBef>
                <a:spcPts val="1200"/>
              </a:spcBef>
              <a:spcAft>
                <a:spcPts val="0"/>
              </a:spcAft>
              <a:buClr>
                <a:schemeClr val="accent1"/>
              </a:buClr>
              <a:buSzPts val="1800"/>
              <a:buChar char="•"/>
              <a:defRPr/>
            </a:lvl2pPr>
            <a:lvl3pPr marL="1371600" lvl="2" indent="-342900" algn="l">
              <a:lnSpc>
                <a:spcPct val="90000"/>
              </a:lnSpc>
              <a:spcBef>
                <a:spcPts val="1200"/>
              </a:spcBef>
              <a:spcAft>
                <a:spcPts val="0"/>
              </a:spcAft>
              <a:buClr>
                <a:schemeClr val="accent1"/>
              </a:buClr>
              <a:buSzPts val="1800"/>
              <a:buChar char="•"/>
              <a:defRPr/>
            </a:lvl3pPr>
            <a:lvl4pPr marL="1828800" lvl="3" indent="-342900" algn="l">
              <a:lnSpc>
                <a:spcPct val="90000"/>
              </a:lnSpc>
              <a:spcBef>
                <a:spcPts val="1200"/>
              </a:spcBef>
              <a:spcAft>
                <a:spcPts val="0"/>
              </a:spcAft>
              <a:buClr>
                <a:schemeClr val="accent1"/>
              </a:buClr>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34863"/>
            <a:ext cx="10515600" cy="113223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400"/>
              <a:buFont typeface="Calibri"/>
              <a:buNone/>
              <a:defRPr sz="44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838200" y="1556792"/>
            <a:ext cx="10515600" cy="4620171"/>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L="914400" marR="0" lvl="1" indent="-381000" algn="l" rtl="0">
              <a:lnSpc>
                <a:spcPct val="90000"/>
              </a:lnSpc>
              <a:spcBef>
                <a:spcPts val="1200"/>
              </a:spcBef>
              <a:spcAft>
                <a:spcPts val="0"/>
              </a:spcAft>
              <a:buClr>
                <a:schemeClr val="accent1"/>
              </a:buClr>
              <a:buSzPts val="2400"/>
              <a:buFont typeface="Arial"/>
              <a:buChar char="•"/>
              <a:defRPr sz="2400" b="0" i="0" u="none" strike="noStrike" cap="none">
                <a:solidFill>
                  <a:schemeClr val="accent1"/>
                </a:solidFill>
                <a:latin typeface="Calibri"/>
                <a:ea typeface="Calibri"/>
                <a:cs typeface="Calibri"/>
                <a:sym typeface="Calibri"/>
              </a:defRPr>
            </a:lvl2pPr>
            <a:lvl3pPr marL="1371600" marR="0" lvl="2" indent="-355600" algn="l" rtl="0">
              <a:lnSpc>
                <a:spcPct val="90000"/>
              </a:lnSpc>
              <a:spcBef>
                <a:spcPts val="1200"/>
              </a:spcBef>
              <a:spcAft>
                <a:spcPts val="0"/>
              </a:spcAft>
              <a:buClr>
                <a:schemeClr val="accent1"/>
              </a:buClr>
              <a:buSzPts val="2000"/>
              <a:buFont typeface="Arial"/>
              <a:buChar char="•"/>
              <a:defRPr sz="2000" b="0" i="0" u="none" strike="noStrike" cap="none">
                <a:solidFill>
                  <a:schemeClr val="accent1"/>
                </a:solidFill>
                <a:latin typeface="Calibri"/>
                <a:ea typeface="Calibri"/>
                <a:cs typeface="Calibri"/>
                <a:sym typeface="Calibri"/>
              </a:defRPr>
            </a:lvl3pPr>
            <a:lvl4pPr marL="1828800" marR="0" lvl="3" indent="-342900" algn="l" rtl="0">
              <a:lnSpc>
                <a:spcPct val="90000"/>
              </a:lnSpc>
              <a:spcBef>
                <a:spcPts val="1200"/>
              </a:spcBef>
              <a:spcAft>
                <a:spcPts val="0"/>
              </a:spcAft>
              <a:buClr>
                <a:schemeClr val="accent1"/>
              </a:buClr>
              <a:buSzPts val="1800"/>
              <a:buFont typeface="Arial"/>
              <a:buChar char="•"/>
              <a:defRPr sz="1800" b="0" i="0" u="none" strike="noStrike" cap="none">
                <a:solidFill>
                  <a:schemeClr val="accent1"/>
                </a:solidFill>
                <a:latin typeface="Calibri"/>
                <a:ea typeface="Calibri"/>
                <a:cs typeface="Calibri"/>
                <a:sym typeface="Calibri"/>
              </a:defRPr>
            </a:lvl4pPr>
            <a:lvl5pPr marL="2286000" marR="0" lvl="4" indent="-342900" algn="l" rtl="0">
              <a:lnSpc>
                <a:spcPct val="90000"/>
              </a:lnSpc>
              <a:spcBef>
                <a:spcPts val="1200"/>
              </a:spcBef>
              <a:spcAft>
                <a:spcPts val="0"/>
              </a:spcAft>
              <a:buClr>
                <a:schemeClr val="accent1"/>
              </a:buClr>
              <a:buSzPts val="1800"/>
              <a:buFont typeface="Arial"/>
              <a:buChar char="•"/>
              <a:defRPr sz="1800" b="0" i="0" u="none" strike="noStrike" cap="none">
                <a:solidFill>
                  <a:schemeClr val="accent1"/>
                </a:solidFill>
                <a:latin typeface="Calibri"/>
                <a:ea typeface="Calibri"/>
                <a:cs typeface="Calibri"/>
                <a:sym typeface="Calibri"/>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38C97"/>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24/06/2023</a:t>
            </a:r>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38C97"/>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UAV MAVERICKS (AT2023-058)</a:t>
            </a:r>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38C97"/>
                </a:solidFill>
                <a:latin typeface="Calibri"/>
                <a:ea typeface="Calibri"/>
                <a:cs typeface="Calibri"/>
                <a:sym typeface="Calibri"/>
              </a:defRPr>
            </a:lvl1pPr>
            <a:lvl2pPr marL="0" marR="0" lvl="1" indent="0" algn="r" rtl="0">
              <a:spcBef>
                <a:spcPts val="0"/>
              </a:spcBef>
              <a:buNone/>
              <a:defRPr sz="1200" b="0" i="0" u="none" strike="noStrike" cap="none">
                <a:solidFill>
                  <a:srgbClr val="838C97"/>
                </a:solidFill>
                <a:latin typeface="Calibri"/>
                <a:ea typeface="Calibri"/>
                <a:cs typeface="Calibri"/>
                <a:sym typeface="Calibri"/>
              </a:defRPr>
            </a:lvl2pPr>
            <a:lvl3pPr marL="0" marR="0" lvl="2" indent="0" algn="r" rtl="0">
              <a:spcBef>
                <a:spcPts val="0"/>
              </a:spcBef>
              <a:buNone/>
              <a:defRPr sz="1200" b="0" i="0" u="none" strike="noStrike" cap="none">
                <a:solidFill>
                  <a:srgbClr val="838C97"/>
                </a:solidFill>
                <a:latin typeface="Calibri"/>
                <a:ea typeface="Calibri"/>
                <a:cs typeface="Calibri"/>
                <a:sym typeface="Calibri"/>
              </a:defRPr>
            </a:lvl3pPr>
            <a:lvl4pPr marL="0" marR="0" lvl="3" indent="0" algn="r" rtl="0">
              <a:spcBef>
                <a:spcPts val="0"/>
              </a:spcBef>
              <a:buNone/>
              <a:defRPr sz="1200" b="0" i="0" u="none" strike="noStrike" cap="none">
                <a:solidFill>
                  <a:srgbClr val="838C97"/>
                </a:solidFill>
                <a:latin typeface="Calibri"/>
                <a:ea typeface="Calibri"/>
                <a:cs typeface="Calibri"/>
                <a:sym typeface="Calibri"/>
              </a:defRPr>
            </a:lvl4pPr>
            <a:lvl5pPr marL="0" marR="0" lvl="4" indent="0" algn="r" rtl="0">
              <a:spcBef>
                <a:spcPts val="0"/>
              </a:spcBef>
              <a:buNone/>
              <a:defRPr sz="1200" b="0" i="0" u="none" strike="noStrike" cap="none">
                <a:solidFill>
                  <a:srgbClr val="838C97"/>
                </a:solidFill>
                <a:latin typeface="Calibri"/>
                <a:ea typeface="Calibri"/>
                <a:cs typeface="Calibri"/>
                <a:sym typeface="Calibri"/>
              </a:defRPr>
            </a:lvl5pPr>
            <a:lvl6pPr marL="0" marR="0" lvl="5" indent="0" algn="r" rtl="0">
              <a:spcBef>
                <a:spcPts val="0"/>
              </a:spcBef>
              <a:buNone/>
              <a:defRPr sz="1200" b="0" i="0" u="none" strike="noStrike" cap="none">
                <a:solidFill>
                  <a:srgbClr val="838C97"/>
                </a:solidFill>
                <a:latin typeface="Calibri"/>
                <a:ea typeface="Calibri"/>
                <a:cs typeface="Calibri"/>
                <a:sym typeface="Calibri"/>
              </a:defRPr>
            </a:lvl6pPr>
            <a:lvl7pPr marL="0" marR="0" lvl="6" indent="0" algn="r" rtl="0">
              <a:spcBef>
                <a:spcPts val="0"/>
              </a:spcBef>
              <a:buNone/>
              <a:defRPr sz="1200" b="0" i="0" u="none" strike="noStrike" cap="none">
                <a:solidFill>
                  <a:srgbClr val="838C97"/>
                </a:solidFill>
                <a:latin typeface="Calibri"/>
                <a:ea typeface="Calibri"/>
                <a:cs typeface="Calibri"/>
                <a:sym typeface="Calibri"/>
              </a:defRPr>
            </a:lvl7pPr>
            <a:lvl8pPr marL="0" marR="0" lvl="7" indent="0" algn="r" rtl="0">
              <a:spcBef>
                <a:spcPts val="0"/>
              </a:spcBef>
              <a:buNone/>
              <a:defRPr sz="1200" b="0" i="0" u="none" strike="noStrike" cap="none">
                <a:solidFill>
                  <a:srgbClr val="838C97"/>
                </a:solidFill>
                <a:latin typeface="Calibri"/>
                <a:ea typeface="Calibri"/>
                <a:cs typeface="Calibri"/>
                <a:sym typeface="Calibri"/>
              </a:defRPr>
            </a:lvl8pPr>
            <a:lvl9pPr marL="0" marR="0" lvl="8" indent="0" algn="r" rtl="0">
              <a:spcBef>
                <a:spcPts val="0"/>
              </a:spcBef>
              <a:buNone/>
              <a:defRPr sz="1200" b="0" i="0" u="none" strike="noStrike" cap="none">
                <a:solidFill>
                  <a:srgbClr val="838C97"/>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drive.google.com/file/d/1daLw636OSHLM1hDUM1MAYvLZK9UBzb5B/view"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no"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no"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no"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4.jpg"/></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36.jpg"/></Relationships>
</file>

<file path=ppt/slides/_rels/slide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38.jpg"/></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0.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drive.google.com/file/d/15rB_8UA3b6AEyINQglMtfUGdb8rFlZji/view"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41.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hyperlink" Target="https://emaxmodel.com/products/pre-order-emax-eco-ii-series-2807-1300kv-1700kv-1500kv-brushless-motor-for-rc-drone-fpv-racing" TargetMode="External"/><Relationship Id="rId3" Type="http://schemas.openxmlformats.org/officeDocument/2006/relationships/hyperlink" Target="https://www.tytorobotics.com/blogs/articles/the-drone-design-loop-for-brushless-motors-and-propellers" TargetMode="External"/><Relationship Id="rId7" Type="http://schemas.openxmlformats.org/officeDocument/2006/relationships/hyperlink" Target="https://grabcad.com/cadgrab-1" TargetMode="External"/><Relationship Id="rId2" Type="http://schemas.openxmlformats.org/officeDocument/2006/relationships/notesSlide" Target="../notesSlides/notesSlide49.xml"/><Relationship Id="rId1" Type="http://schemas.openxmlformats.org/officeDocument/2006/relationships/slideLayout" Target="../slideLayouts/slideLayout17.xml"/><Relationship Id="rId6" Type="http://schemas.openxmlformats.org/officeDocument/2006/relationships/hyperlink" Target="https://www.omnicalculator.com/other/drone-motor" TargetMode="External"/><Relationship Id="rId5" Type="http://schemas.openxmlformats.org/officeDocument/2006/relationships/hyperlink" Target="https://flyeval.com/" TargetMode="External"/><Relationship Id="rId4" Type="http://schemas.openxmlformats.org/officeDocument/2006/relationships/hyperlink" Target="https://design215.com/dcal/toolbox/tubing-calculator" TargetMode="External"/><Relationship Id="rId9" Type="http://schemas.openxmlformats.org/officeDocument/2006/relationships/hyperlink" Target="https://www.ecalc.ch/xcoptercalc.ph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
          <p:cNvSpPr txBox="1">
            <a:spLocks noGrp="1"/>
          </p:cNvSpPr>
          <p:nvPr>
            <p:ph type="ctrTitle"/>
          </p:nvPr>
        </p:nvSpPr>
        <p:spPr>
          <a:xfrm>
            <a:off x="3161928" y="2072667"/>
            <a:ext cx="5868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6000"/>
              <a:buFont typeface="Calibri"/>
              <a:buNone/>
            </a:pPr>
            <a:r>
              <a:rPr lang="en-US">
                <a:latin typeface="Times New Roman"/>
                <a:ea typeface="Times New Roman"/>
                <a:cs typeface="Times New Roman"/>
                <a:sym typeface="Times New Roman"/>
              </a:rPr>
              <a:t>Aerothon 2023 </a:t>
            </a:r>
            <a:endParaRPr>
              <a:latin typeface="Times New Roman"/>
              <a:ea typeface="Times New Roman"/>
              <a:cs typeface="Times New Roman"/>
              <a:sym typeface="Times New Roman"/>
            </a:endParaRPr>
          </a:p>
        </p:txBody>
      </p:sp>
      <p:sp>
        <p:nvSpPr>
          <p:cNvPr id="236" name="Google Shape;236;p2"/>
          <p:cNvSpPr txBox="1">
            <a:spLocks noGrp="1"/>
          </p:cNvSpPr>
          <p:nvPr>
            <p:ph type="subTitle" idx="1"/>
          </p:nvPr>
        </p:nvSpPr>
        <p:spPr>
          <a:xfrm>
            <a:off x="3161928" y="4552342"/>
            <a:ext cx="5868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accent5"/>
              </a:buClr>
              <a:buSzPts val="2400"/>
              <a:buNone/>
            </a:pPr>
            <a:r>
              <a:rPr lang="en-US">
                <a:latin typeface="Times New Roman"/>
                <a:ea typeface="Times New Roman"/>
                <a:cs typeface="Times New Roman"/>
                <a:sym typeface="Times New Roman"/>
              </a:rPr>
              <a:t>Design, Build and Flying Contest</a:t>
            </a:r>
            <a:endParaRPr>
              <a:latin typeface="Times New Roman"/>
              <a:ea typeface="Times New Roman"/>
              <a:cs typeface="Times New Roman"/>
              <a:sym typeface="Times New Roman"/>
            </a:endParaRPr>
          </a:p>
        </p:txBody>
      </p:sp>
      <p:sp>
        <p:nvSpPr>
          <p:cNvPr id="237" name="Google Shape;237;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238" name="Google Shape;238;p2"/>
          <p:cNvSpPr txBox="1">
            <a:spLocks noGrp="1"/>
          </p:cNvSpPr>
          <p:nvPr>
            <p:ph type="ftr" idx="11"/>
          </p:nvPr>
        </p:nvSpPr>
        <p:spPr>
          <a:xfrm>
            <a:off x="8328248" y="6356350"/>
            <a:ext cx="30255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pic>
        <p:nvPicPr>
          <p:cNvPr id="239" name="Google Shape;239;p2"/>
          <p:cNvPicPr preferRelativeResize="0"/>
          <p:nvPr/>
        </p:nvPicPr>
        <p:blipFill rotWithShape="1">
          <a:blip r:embed="rId3">
            <a:alphaModFix/>
          </a:blip>
          <a:srcRect l="19732" t="23808" r="19738" b="28734"/>
          <a:stretch/>
        </p:blipFill>
        <p:spPr>
          <a:xfrm>
            <a:off x="10299388" y="418675"/>
            <a:ext cx="1729426" cy="954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2" name="Google Shape;472;g213ffb2c1b0dfc21_1470" title="P1 v54.mp4">
            <a:hlinkClick r:id="rId3"/>
          </p:cNvPr>
          <p:cNvPicPr preferRelativeResize="0"/>
          <p:nvPr/>
        </p:nvPicPr>
        <p:blipFill>
          <a:blip r:embed="rId4">
            <a:alphaModFix/>
          </a:blip>
          <a:stretch>
            <a:fillRect/>
          </a:stretch>
        </p:blipFill>
        <p:spPr>
          <a:xfrm>
            <a:off x="2346450" y="1085000"/>
            <a:ext cx="9063998" cy="5098499"/>
          </a:xfrm>
          <a:prstGeom prst="rect">
            <a:avLst/>
          </a:prstGeom>
          <a:noFill/>
          <a:ln>
            <a:noFill/>
          </a:ln>
        </p:spPr>
      </p:pic>
      <p:sp>
        <p:nvSpPr>
          <p:cNvPr id="473" name="Google Shape;473;g213ffb2c1b0dfc21_14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474" name="Google Shape;474;g213ffb2c1b0dfc21_147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
        <p:nvSpPr>
          <p:cNvPr id="475" name="Google Shape;475;g213ffb2c1b0dfc21_1470"/>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a:ea typeface="Times New Roman"/>
                <a:cs typeface="Times New Roman"/>
                <a:sym typeface="Times New Roman"/>
              </a:rPr>
              <a:t>ANIMATION VIDEO </a:t>
            </a:r>
            <a:endParaRPr>
              <a:latin typeface="Times New Roman"/>
              <a:ea typeface="Times New Roman"/>
              <a:cs typeface="Times New Roman"/>
              <a:sym typeface="Times New Roman"/>
            </a:endParaRPr>
          </a:p>
        </p:txBody>
      </p:sp>
      <p:sp>
        <p:nvSpPr>
          <p:cNvPr id="476" name="Google Shape;476;g213ffb2c1b0dfc21_1470"/>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animEffect transition="in" filter="fade">
                                      <p:cBhvr>
                                        <p:cTn id="7" dur="10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213ffb2c1b0dfc21_1496"/>
          <p:cNvSpPr txBox="1">
            <a:spLocks noGrp="1"/>
          </p:cNvSpPr>
          <p:nvPr>
            <p:ph type="title"/>
          </p:nvPr>
        </p:nvSpPr>
        <p:spPr>
          <a:xfrm>
            <a:off x="2925270" y="136525"/>
            <a:ext cx="8428500" cy="1132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400"/>
              <a:buFont typeface="Calibri"/>
              <a:buNone/>
            </a:pPr>
            <a:r>
              <a:rPr lang="en-US">
                <a:latin typeface="Times New Roman"/>
                <a:ea typeface="Times New Roman"/>
                <a:cs typeface="Times New Roman"/>
                <a:sym typeface="Times New Roman"/>
              </a:rPr>
              <a:t>WORKFLOW SIMULATION</a:t>
            </a:r>
            <a:endParaRPr>
              <a:latin typeface="Times New Roman"/>
              <a:ea typeface="Times New Roman"/>
              <a:cs typeface="Times New Roman"/>
              <a:sym typeface="Times New Roman"/>
            </a:endParaRPr>
          </a:p>
        </p:txBody>
      </p:sp>
      <p:sp>
        <p:nvSpPr>
          <p:cNvPr id="483" name="Google Shape;483;g213ffb2c1b0dfc21_149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484" name="Google Shape;484;g213ffb2c1b0dfc21_149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
        <p:nvSpPr>
          <p:cNvPr id="486" name="Google Shape;486;g213ffb2c1b0dfc21_1496"/>
          <p:cNvSpPr txBox="1">
            <a:spLocks noGrp="1"/>
          </p:cNvSpPr>
          <p:nvPr>
            <p:ph type="body" idx="2"/>
          </p:nvPr>
        </p:nvSpPr>
        <p:spPr>
          <a:xfrm>
            <a:off x="878553" y="141289"/>
            <a:ext cx="1163100" cy="1127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5400"/>
              <a:buNone/>
            </a:pPr>
            <a:r>
              <a:rPr lang="en-US">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pic>
        <p:nvPicPr>
          <p:cNvPr id="487" name="Google Shape;487;g213ffb2c1b0dfc21_1496"/>
          <p:cNvPicPr preferRelativeResize="0"/>
          <p:nvPr/>
        </p:nvPicPr>
        <p:blipFill>
          <a:blip r:embed="rId3">
            <a:alphaModFix/>
          </a:blip>
          <a:stretch>
            <a:fillRect/>
          </a:stretch>
        </p:blipFill>
        <p:spPr>
          <a:xfrm>
            <a:off x="2015650" y="1205589"/>
            <a:ext cx="7811800" cy="4025225"/>
          </a:xfrm>
          <a:prstGeom prst="rect">
            <a:avLst/>
          </a:prstGeom>
          <a:noFill/>
          <a:ln>
            <a:noFill/>
          </a:ln>
        </p:spPr>
      </p:pic>
      <p:sp>
        <p:nvSpPr>
          <p:cNvPr id="488" name="Google Shape;488;g213ffb2c1b0dfc21_1496"/>
          <p:cNvSpPr txBox="1"/>
          <p:nvPr/>
        </p:nvSpPr>
        <p:spPr>
          <a:xfrm>
            <a:off x="2015650" y="5298550"/>
            <a:ext cx="566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89" name="Google Shape;489;g213ffb2c1b0dfc21_1496"/>
          <p:cNvSpPr txBox="1"/>
          <p:nvPr/>
        </p:nvSpPr>
        <p:spPr>
          <a:xfrm>
            <a:off x="1911300" y="5230825"/>
            <a:ext cx="921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https://drive.google.com/file/d/1QjHDIYTP1a7uzYMKWxu7CO7OnIdI0SL8/view?usp=drivesdk</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6" name="Google Shape;496;g2538046be68_3_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497" name="Google Shape;497;g2538046be68_3_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
        <p:nvSpPr>
          <p:cNvPr id="498" name="Google Shape;498;g2538046be68_3_2"/>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a:ea typeface="Times New Roman"/>
                <a:cs typeface="Times New Roman"/>
                <a:sym typeface="Times New Roman"/>
              </a:rPr>
              <a:t> CLAW MECHANISM</a:t>
            </a:r>
            <a:endParaRPr>
              <a:latin typeface="Times New Roman"/>
              <a:ea typeface="Times New Roman"/>
              <a:cs typeface="Times New Roman"/>
              <a:sym typeface="Times New Roman"/>
            </a:endParaRPr>
          </a:p>
        </p:txBody>
      </p:sp>
      <p:sp>
        <p:nvSpPr>
          <p:cNvPr id="499" name="Google Shape;499;g2538046be68_3_2"/>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pic>
        <p:nvPicPr>
          <p:cNvPr id="500" name="Google Shape;500;g2538046be68_3_2"/>
          <p:cNvPicPr preferRelativeResize="0"/>
          <p:nvPr/>
        </p:nvPicPr>
        <p:blipFill rotWithShape="1">
          <a:blip r:embed="rId3">
            <a:alphaModFix/>
          </a:blip>
          <a:srcRect l="24680" t="14986" r="3215" b="9893"/>
          <a:stretch/>
        </p:blipFill>
        <p:spPr>
          <a:xfrm>
            <a:off x="2041650" y="1526650"/>
            <a:ext cx="7663076" cy="3593000"/>
          </a:xfrm>
          <a:prstGeom prst="rect">
            <a:avLst/>
          </a:prstGeom>
          <a:noFill/>
          <a:ln>
            <a:noFill/>
          </a:ln>
        </p:spPr>
      </p:pic>
      <p:sp>
        <p:nvSpPr>
          <p:cNvPr id="501" name="Google Shape;501;g2538046be68_3_2"/>
          <p:cNvSpPr txBox="1"/>
          <p:nvPr/>
        </p:nvSpPr>
        <p:spPr>
          <a:xfrm>
            <a:off x="1922338" y="5377575"/>
            <a:ext cx="790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DED9E5"/>
                </a:solidFill>
                <a:latin typeface="Calibri"/>
                <a:ea typeface="Calibri"/>
                <a:cs typeface="Calibri"/>
                <a:sym typeface="Calibri"/>
              </a:rPr>
              <a:t>https://drive.google.com/file/d/1BA0iJyru3hr_wGSpqvBqI95l_qe9BmO2/view?usp=drivesdk</a:t>
            </a:r>
            <a:endParaRPr>
              <a:solidFill>
                <a:srgbClr val="DED9E5"/>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25320722ce8_1_35"/>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latin typeface="Times New Roman"/>
                <a:ea typeface="Times New Roman"/>
                <a:cs typeface="Times New Roman"/>
                <a:sym typeface="Times New Roman"/>
              </a:rPr>
              <a:t>Material/Parts Selection</a:t>
            </a:r>
            <a:endParaRPr dirty="0">
              <a:latin typeface="Times New Roman"/>
              <a:ea typeface="Times New Roman"/>
              <a:cs typeface="Times New Roman"/>
              <a:sym typeface="Times New Roman"/>
            </a:endParaRPr>
          </a:p>
        </p:txBody>
      </p:sp>
      <p:sp>
        <p:nvSpPr>
          <p:cNvPr id="651" name="Google Shape;651;g25320722ce8_1_35"/>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dirty="0">
                <a:latin typeface="Times New Roman"/>
                <a:ea typeface="Times New Roman"/>
                <a:cs typeface="Times New Roman"/>
                <a:sym typeface="Times New Roman"/>
              </a:rPr>
              <a:t>03</a:t>
            </a:r>
            <a:endParaRPr dirty="0">
              <a:latin typeface="Times New Roman"/>
              <a:ea typeface="Times New Roman"/>
              <a:cs typeface="Times New Roman"/>
              <a:sym typeface="Times New Roman"/>
            </a:endParaRPr>
          </a:p>
        </p:txBody>
      </p:sp>
      <p:sp>
        <p:nvSpPr>
          <p:cNvPr id="652" name="Google Shape;652;g25320722ce8_1_35"/>
          <p:cNvSpPr txBox="1"/>
          <p:nvPr/>
        </p:nvSpPr>
        <p:spPr>
          <a:xfrm>
            <a:off x="912750" y="1406607"/>
            <a:ext cx="10366500" cy="4617600"/>
          </a:xfrm>
          <a:prstGeom prst="rect">
            <a:avLst/>
          </a:prstGeom>
          <a:noFill/>
          <a:ln>
            <a:noFill/>
          </a:ln>
        </p:spPr>
        <p:txBody>
          <a:bodyPr spcFirstLastPara="1" wrap="square" lIns="91425" tIns="91425" rIns="91425" bIns="91425" anchor="t" anchorCtr="0">
            <a:spAutoFit/>
          </a:bodyPr>
          <a:lstStyle/>
          <a:p>
            <a:pPr marL="408940" marR="264795" lvl="0" indent="-342900" algn="just" rtl="0">
              <a:lnSpc>
                <a:spcPct val="150000"/>
              </a:lnSpc>
              <a:spcBef>
                <a:spcPts val="1010"/>
              </a:spcBef>
              <a:spcAft>
                <a:spcPts val="0"/>
              </a:spcAft>
              <a:buClr>
                <a:schemeClr val="dk1"/>
              </a:buClr>
              <a:buSzPts val="1800"/>
              <a:buFont typeface="Noto Sans Symbols"/>
              <a:buChar char="●"/>
            </a:pPr>
            <a:r>
              <a:rPr lang="en-US" sz="1800" b="1" dirty="0">
                <a:solidFill>
                  <a:schemeClr val="dk1"/>
                </a:solidFill>
                <a:latin typeface="Times New Roman"/>
                <a:ea typeface="Times New Roman"/>
                <a:cs typeface="Times New Roman"/>
                <a:sym typeface="Times New Roman"/>
              </a:rPr>
              <a:t>Formers: </a:t>
            </a:r>
            <a:r>
              <a:rPr lang="en-US" sz="1800" dirty="0">
                <a:solidFill>
                  <a:schemeClr val="dk1"/>
                </a:solidFill>
                <a:latin typeface="Times New Roman"/>
                <a:ea typeface="Times New Roman"/>
                <a:cs typeface="Times New Roman"/>
                <a:sym typeface="Times New Roman"/>
              </a:rPr>
              <a:t>They are the basic structural members and will be responsible for the structure’s stability. Gray Cast Iron was chosen for the formers because of its high strength properties. This provides extra strength to withstand the stresses and pressure at given operating condition</a:t>
            </a:r>
            <a:endParaRPr sz="1800" dirty="0">
              <a:solidFill>
                <a:schemeClr val="dk1"/>
              </a:solidFill>
              <a:latin typeface="Times New Roman"/>
              <a:ea typeface="Times New Roman"/>
              <a:cs typeface="Times New Roman"/>
              <a:sym typeface="Times New Roman"/>
            </a:endParaRPr>
          </a:p>
          <a:p>
            <a:pPr marL="408940" lvl="0" indent="-342900" algn="just" rtl="0">
              <a:lnSpc>
                <a:spcPct val="150000"/>
              </a:lnSpc>
              <a:spcBef>
                <a:spcPts val="0"/>
              </a:spcBef>
              <a:spcAft>
                <a:spcPts val="0"/>
              </a:spcAft>
              <a:buClr>
                <a:schemeClr val="dk1"/>
              </a:buClr>
              <a:buSzPts val="1800"/>
              <a:buFont typeface="Noto Sans Symbols"/>
              <a:buChar char="●"/>
            </a:pPr>
            <a:r>
              <a:rPr lang="en-US" sz="1800" b="1" dirty="0">
                <a:solidFill>
                  <a:schemeClr val="dk1"/>
                </a:solidFill>
                <a:latin typeface="Times New Roman"/>
                <a:ea typeface="Times New Roman"/>
                <a:cs typeface="Times New Roman"/>
                <a:sym typeface="Times New Roman"/>
              </a:rPr>
              <a:t>Body</a:t>
            </a:r>
            <a:r>
              <a:rPr lang="en-US" sz="1800" dirty="0">
                <a:solidFill>
                  <a:schemeClr val="dk1"/>
                </a:solidFill>
                <a:latin typeface="Times New Roman"/>
                <a:ea typeface="Times New Roman"/>
                <a:cs typeface="Times New Roman"/>
                <a:sym typeface="Times New Roman"/>
              </a:rPr>
              <a:t>: The body consists of the outer shell of the monocoque structure, the wings and the tails. This was made up of carbon fiber (Hexcel AS4C) for providing structural strength as well as to minimize the weight of the UAV.</a:t>
            </a:r>
            <a:endParaRPr sz="1800" dirty="0">
              <a:solidFill>
                <a:schemeClr val="dk1"/>
              </a:solidFill>
              <a:latin typeface="Times New Roman"/>
              <a:ea typeface="Times New Roman"/>
              <a:cs typeface="Times New Roman"/>
              <a:sym typeface="Times New Roman"/>
            </a:endParaRPr>
          </a:p>
          <a:p>
            <a:pPr marL="408940" lvl="0" indent="-342900" algn="just" rtl="0">
              <a:lnSpc>
                <a:spcPct val="150000"/>
              </a:lnSpc>
              <a:spcBef>
                <a:spcPts val="0"/>
              </a:spcBef>
              <a:spcAft>
                <a:spcPts val="0"/>
              </a:spcAft>
              <a:buClr>
                <a:schemeClr val="dk1"/>
              </a:buClr>
              <a:buSzPts val="1800"/>
              <a:buFont typeface="Noto Sans Symbols"/>
              <a:buChar char="●"/>
            </a:pPr>
            <a:r>
              <a:rPr lang="en-US" sz="1800" b="1" dirty="0">
                <a:solidFill>
                  <a:schemeClr val="dk1"/>
                </a:solidFill>
                <a:latin typeface="Times New Roman"/>
                <a:ea typeface="Times New Roman"/>
                <a:cs typeface="Times New Roman"/>
                <a:sym typeface="Times New Roman"/>
              </a:rPr>
              <a:t>UAV Propeller</a:t>
            </a:r>
            <a:r>
              <a:rPr lang="en-US" sz="1800" dirty="0">
                <a:solidFill>
                  <a:schemeClr val="dk1"/>
                </a:solidFill>
                <a:latin typeface="Times New Roman"/>
                <a:ea typeface="Times New Roman"/>
                <a:cs typeface="Times New Roman"/>
                <a:sym typeface="Times New Roman"/>
              </a:rPr>
              <a:t>: Generally, the propulsive system of a multi-rotor UAV is focally depended upon its propeller. The glass and carbon fibers-based propellers are drastically used in UAVs because of their advanced properties. The stiffness to weight ratio is quite high in the polymer matrix composite, which is able to provide better performance at critical phases such as high forward and vertical speed conditions, high gust load environments, and large endurance applications.</a:t>
            </a:r>
            <a:endParaRPr sz="1800" dirty="0">
              <a:latin typeface="Times New Roman"/>
              <a:ea typeface="Times New Roman"/>
              <a:cs typeface="Times New Roman"/>
              <a:sym typeface="Times New Roman"/>
            </a:endParaRPr>
          </a:p>
        </p:txBody>
      </p:sp>
      <p:sp>
        <p:nvSpPr>
          <p:cNvPr id="653" name="Google Shape;653;g25320722ce8_1_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654" name="Google Shape;654;g25320722ce8_1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4039851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g25320722ce8_2_18"/>
          <p:cNvSpPr txBox="1">
            <a:spLocks noGrp="1"/>
          </p:cNvSpPr>
          <p:nvPr>
            <p:ph type="title"/>
          </p:nvPr>
        </p:nvSpPr>
        <p:spPr>
          <a:xfrm>
            <a:off x="2060882" y="138900"/>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latin typeface="Times New Roman"/>
                <a:ea typeface="Times New Roman"/>
                <a:cs typeface="Times New Roman"/>
                <a:sym typeface="Times New Roman"/>
              </a:rPr>
              <a:t>Materials/Parts</a:t>
            </a:r>
            <a:endParaRPr dirty="0">
              <a:latin typeface="Times New Roman"/>
              <a:ea typeface="Times New Roman"/>
              <a:cs typeface="Times New Roman"/>
              <a:sym typeface="Times New Roman"/>
            </a:endParaRPr>
          </a:p>
        </p:txBody>
      </p:sp>
      <p:sp>
        <p:nvSpPr>
          <p:cNvPr id="898" name="Google Shape;898;g25320722ce8_2_18"/>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dirty="0">
                <a:latin typeface="Times New Roman"/>
                <a:ea typeface="Times New Roman"/>
                <a:cs typeface="Times New Roman"/>
                <a:sym typeface="Times New Roman"/>
              </a:rPr>
              <a:t>03</a:t>
            </a:r>
            <a:endParaRPr dirty="0">
              <a:latin typeface="Times New Roman"/>
              <a:ea typeface="Times New Roman"/>
              <a:cs typeface="Times New Roman"/>
              <a:sym typeface="Times New Roman"/>
            </a:endParaRPr>
          </a:p>
        </p:txBody>
      </p:sp>
      <p:graphicFrame>
        <p:nvGraphicFramePr>
          <p:cNvPr id="899" name="Google Shape;899;g25320722ce8_2_18"/>
          <p:cNvGraphicFramePr/>
          <p:nvPr/>
        </p:nvGraphicFramePr>
        <p:xfrm>
          <a:off x="992200" y="1255009"/>
          <a:ext cx="10287000" cy="5310505"/>
        </p:xfrm>
        <a:graphic>
          <a:graphicData uri="http://schemas.openxmlformats.org/drawingml/2006/table">
            <a:tbl>
              <a:tblPr>
                <a:noFill/>
                <a:tableStyleId>{7DD7AD07-2A0A-4CCD-91D6-AC269B0A9222}</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381000">
                <a:tc>
                  <a:txBody>
                    <a:bodyPr/>
                    <a:lstStyle/>
                    <a:p>
                      <a:pPr marL="0" lvl="0" indent="0" algn="ctr" rtl="0">
                        <a:lnSpc>
                          <a:spcPct val="150000"/>
                        </a:lnSpc>
                        <a:spcBef>
                          <a:spcPts val="0"/>
                        </a:spcBef>
                        <a:spcAft>
                          <a:spcPts val="0"/>
                        </a:spcAft>
                        <a:buNone/>
                      </a:pPr>
                      <a:r>
                        <a:rPr lang="en-US" sz="1600" b="1" dirty="0">
                          <a:uFill>
                            <a:noFill/>
                          </a:uFill>
                          <a:latin typeface="Times New Roman"/>
                          <a:ea typeface="Times New Roman"/>
                          <a:cs typeface="Times New Roman"/>
                          <a:sym typeface="Times New Roman"/>
                          <a:hlinkClick r:id="rId3"/>
                        </a:rPr>
                        <a:t>S.NO</a:t>
                      </a:r>
                      <a:endParaRPr sz="1600" b="1" dirty="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COMPONENT</a:t>
                      </a:r>
                      <a:endParaRPr sz="1600" b="1">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TYPE</a:t>
                      </a:r>
                      <a:endParaRPr sz="1600" b="1">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QUANTITY</a:t>
                      </a:r>
                      <a:endParaRPr sz="1600" b="1">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CF Rods 24mm 1mtr</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CF Sheet 40*40 cm</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1300kv Emax ECOII 2807</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6</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4</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Holybro 4 in 1 60 am ESC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5</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Holybro pixhaw6C + GPS</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6</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Pixhawk I2C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7</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FSI TH9X receiver and transmitter</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8</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ABS Propeller</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8</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9</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Mini telemetry kit</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10</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Landing Pad</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Propeller release tool</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12</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Motor vibration Pad</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dirty="0">
                          <a:latin typeface="Times New Roman"/>
                          <a:ea typeface="Times New Roman"/>
                          <a:cs typeface="Times New Roman"/>
                          <a:sym typeface="Times New Roman"/>
                        </a:rPr>
                        <a:t>1</a:t>
                      </a:r>
                      <a:endParaRPr sz="1600" dirty="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900" name="Google Shape;900;g25320722ce8_2_18"/>
          <p:cNvGraphicFramePr/>
          <p:nvPr/>
        </p:nvGraphicFramePr>
        <p:xfrm>
          <a:off x="10157850" y="685810"/>
          <a:ext cx="1717550" cy="518130"/>
        </p:xfrm>
        <a:graphic>
          <a:graphicData uri="http://schemas.openxmlformats.org/drawingml/2006/table">
            <a:tbl>
              <a:tblPr>
                <a:noFill/>
                <a:tableStyleId>{7DD7AD07-2A0A-4CCD-91D6-AC269B0A9222}</a:tableStyleId>
              </a:tblPr>
              <a:tblGrid>
                <a:gridCol w="1717550">
                  <a:extLst>
                    <a:ext uri="{9D8B030D-6E8A-4147-A177-3AD203B41FA5}">
                      <a16:colId xmlns:a16="http://schemas.microsoft.com/office/drawing/2014/main" val="20000"/>
                    </a:ext>
                  </a:extLst>
                </a:gridCol>
              </a:tblGrid>
              <a:tr h="518125">
                <a:tc>
                  <a:txBody>
                    <a:bodyPr/>
                    <a:lstStyle/>
                    <a:p>
                      <a:pPr marL="0" lvl="0" indent="0" algn="just" rtl="0">
                        <a:spcBef>
                          <a:spcPts val="0"/>
                        </a:spcBef>
                        <a:spcAft>
                          <a:spcPts val="0"/>
                        </a:spcAft>
                        <a:buNone/>
                      </a:pPr>
                      <a:r>
                        <a:rPr lang="en-US" sz="1100"/>
                        <a:t>C: Consumable </a:t>
                      </a:r>
                      <a:endParaRPr sz="1100"/>
                    </a:p>
                    <a:p>
                      <a:pPr marL="0" lvl="0" indent="0" algn="just" rtl="0">
                        <a:spcBef>
                          <a:spcPts val="0"/>
                        </a:spcBef>
                        <a:spcAft>
                          <a:spcPts val="0"/>
                        </a:spcAft>
                        <a:buNone/>
                      </a:pPr>
                      <a:r>
                        <a:rPr lang="en-US" sz="1100"/>
                        <a:t>NC: Non Consumable</a:t>
                      </a:r>
                      <a:endParaRPr sz="1100"/>
                    </a:p>
                  </a:txBody>
                  <a:tcPr marL="91425" marR="91425" marT="91425" marB="91425"/>
                </a:tc>
                <a:extLst>
                  <a:ext uri="{0D108BD9-81ED-4DB2-BD59-A6C34878D82A}">
                    <a16:rowId xmlns:a16="http://schemas.microsoft.com/office/drawing/2014/main" val="10000"/>
                  </a:ext>
                </a:extLst>
              </a:tr>
            </a:tbl>
          </a:graphicData>
        </a:graphic>
      </p:graphicFrame>
      <p:sp>
        <p:nvSpPr>
          <p:cNvPr id="901" name="Google Shape;901;g25320722ce8_2_18"/>
          <p:cNvSpPr txBox="1">
            <a:spLocks noGrp="1"/>
          </p:cNvSpPr>
          <p:nvPr>
            <p:ph type="dt" idx="10"/>
          </p:nvPr>
        </p:nvSpPr>
        <p:spPr>
          <a:xfrm>
            <a:off x="912800" y="6567925"/>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902" name="Google Shape;902;g25320722ce8_2_18"/>
          <p:cNvSpPr txBox="1">
            <a:spLocks noGrp="1"/>
          </p:cNvSpPr>
          <p:nvPr>
            <p:ph type="ftr" idx="11"/>
          </p:nvPr>
        </p:nvSpPr>
        <p:spPr>
          <a:xfrm>
            <a:off x="4075900" y="656792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383226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g25320722ce8_0_60"/>
          <p:cNvSpPr txBox="1">
            <a:spLocks noGrp="1"/>
          </p:cNvSpPr>
          <p:nvPr>
            <p:ph type="title"/>
          </p:nvPr>
        </p:nvSpPr>
        <p:spPr>
          <a:xfrm>
            <a:off x="2925295" y="138900"/>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latin typeface="Times New Roman"/>
                <a:ea typeface="Times New Roman"/>
                <a:cs typeface="Times New Roman"/>
                <a:sym typeface="Times New Roman"/>
              </a:rPr>
              <a:t>Materials/Parts</a:t>
            </a:r>
            <a:endParaRPr dirty="0">
              <a:latin typeface="Times New Roman"/>
              <a:ea typeface="Times New Roman"/>
              <a:cs typeface="Times New Roman"/>
              <a:sym typeface="Times New Roman"/>
            </a:endParaRPr>
          </a:p>
        </p:txBody>
      </p:sp>
      <p:sp>
        <p:nvSpPr>
          <p:cNvPr id="910" name="Google Shape;910;g25320722ce8_0_60"/>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dirty="0">
                <a:latin typeface="Times New Roman"/>
                <a:ea typeface="Times New Roman"/>
                <a:cs typeface="Times New Roman"/>
                <a:sym typeface="Times New Roman"/>
              </a:rPr>
              <a:t>03</a:t>
            </a:r>
            <a:endParaRPr dirty="0">
              <a:latin typeface="Times New Roman"/>
              <a:ea typeface="Times New Roman"/>
              <a:cs typeface="Times New Roman"/>
              <a:sym typeface="Times New Roman"/>
            </a:endParaRPr>
          </a:p>
        </p:txBody>
      </p:sp>
      <p:graphicFrame>
        <p:nvGraphicFramePr>
          <p:cNvPr id="911" name="Google Shape;911;g25320722ce8_0_60"/>
          <p:cNvGraphicFramePr/>
          <p:nvPr/>
        </p:nvGraphicFramePr>
        <p:xfrm>
          <a:off x="1066800" y="1403350"/>
          <a:ext cx="10287000" cy="4953000"/>
        </p:xfrm>
        <a:graphic>
          <a:graphicData uri="http://schemas.openxmlformats.org/drawingml/2006/table">
            <a:tbl>
              <a:tblPr>
                <a:noFill/>
                <a:tableStyleId>{7DD7AD07-2A0A-4CCD-91D6-AC269B0A9222}</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381000">
                <a:tc>
                  <a:txBody>
                    <a:bodyPr/>
                    <a:lstStyle/>
                    <a:p>
                      <a:pPr marL="0" lvl="0" indent="0" algn="ctr" rtl="0">
                        <a:lnSpc>
                          <a:spcPct val="150000"/>
                        </a:lnSpc>
                        <a:spcBef>
                          <a:spcPts val="0"/>
                        </a:spcBef>
                        <a:spcAft>
                          <a:spcPts val="0"/>
                        </a:spcAft>
                        <a:buNone/>
                      </a:pPr>
                      <a:r>
                        <a:rPr lang="en-US" sz="1600" b="1">
                          <a:solidFill>
                            <a:srgbClr val="DED9E5"/>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S.NO</a:t>
                      </a:r>
                      <a:endParaRPr sz="1600" b="1">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COMPONENT</a:t>
                      </a:r>
                      <a:endParaRPr sz="1600" b="1">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TYPE</a:t>
                      </a:r>
                      <a:endParaRPr sz="1600" b="1">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QUANTITY</a:t>
                      </a:r>
                      <a:endParaRPr sz="1600" b="1">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13</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Pixhawk shock absorber</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NC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14</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Li-Po battery 6000 mah</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NC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3</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15</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Power distribution board</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16</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Li-po battery 1800mh 3s</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NC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17</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Battery Voltage Protector</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18</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Strap</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4</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19</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Battery protector</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4</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7"/>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20</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Charging board</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NC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8"/>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21</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Battery charger</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NC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9"/>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22</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Male connector</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6</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10"/>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23</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Female connector</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6</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11"/>
                  </a:ext>
                </a:extLst>
              </a:tr>
              <a:tr h="381000">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24</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Bullet connector</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C</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12</a:t>
                      </a:r>
                      <a:endParaRPr sz="1600">
                        <a:solidFill>
                          <a:srgbClr val="DED9E5"/>
                        </a:solidFill>
                        <a:latin typeface="Times New Roman"/>
                        <a:ea typeface="Times New Roman"/>
                        <a:cs typeface="Times New Roman"/>
                        <a:sym typeface="Times New Roman"/>
                      </a:endParaRPr>
                    </a:p>
                  </a:txBody>
                  <a:tcPr marL="25400" marR="25400" marT="25400" marB="25400" anchor="b">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12"/>
                  </a:ext>
                </a:extLst>
              </a:tr>
            </a:tbl>
          </a:graphicData>
        </a:graphic>
      </p:graphicFrame>
      <p:sp>
        <p:nvSpPr>
          <p:cNvPr id="912" name="Google Shape;912;g25320722ce8_0_6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913" name="Google Shape;913;g25320722ce8_0_6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3423806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g25320722ce8_0_68"/>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latin typeface="Times New Roman"/>
                <a:ea typeface="Times New Roman"/>
                <a:cs typeface="Times New Roman"/>
                <a:sym typeface="Times New Roman"/>
              </a:rPr>
              <a:t>Materials/Parts</a:t>
            </a:r>
            <a:endParaRPr dirty="0">
              <a:latin typeface="Times New Roman"/>
              <a:ea typeface="Times New Roman"/>
              <a:cs typeface="Times New Roman"/>
              <a:sym typeface="Times New Roman"/>
            </a:endParaRPr>
          </a:p>
        </p:txBody>
      </p:sp>
      <p:sp>
        <p:nvSpPr>
          <p:cNvPr id="921" name="Google Shape;921;g25320722ce8_0_68"/>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dirty="0">
                <a:latin typeface="Times New Roman"/>
                <a:ea typeface="Times New Roman"/>
                <a:cs typeface="Times New Roman"/>
                <a:sym typeface="Times New Roman"/>
              </a:rPr>
              <a:t>03</a:t>
            </a:r>
            <a:endParaRPr dirty="0">
              <a:latin typeface="Times New Roman"/>
              <a:ea typeface="Times New Roman"/>
              <a:cs typeface="Times New Roman"/>
              <a:sym typeface="Times New Roman"/>
            </a:endParaRPr>
          </a:p>
        </p:txBody>
      </p:sp>
      <p:graphicFrame>
        <p:nvGraphicFramePr>
          <p:cNvPr id="922" name="Google Shape;922;g25320722ce8_0_68"/>
          <p:cNvGraphicFramePr/>
          <p:nvPr/>
        </p:nvGraphicFramePr>
        <p:xfrm>
          <a:off x="1066800" y="1403350"/>
          <a:ext cx="10287000" cy="4953000"/>
        </p:xfrm>
        <a:graphic>
          <a:graphicData uri="http://schemas.openxmlformats.org/drawingml/2006/table">
            <a:tbl>
              <a:tblPr>
                <a:noFill/>
                <a:tableStyleId>{7DD7AD07-2A0A-4CCD-91D6-AC269B0A9222}</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381000">
                <a:tc>
                  <a:txBody>
                    <a:bodyPr/>
                    <a:lstStyle/>
                    <a:p>
                      <a:pPr marL="0" lvl="0" indent="0" algn="ctr" rtl="0">
                        <a:lnSpc>
                          <a:spcPct val="150000"/>
                        </a:lnSpc>
                        <a:spcBef>
                          <a:spcPts val="0"/>
                        </a:spcBef>
                        <a:spcAft>
                          <a:spcPts val="0"/>
                        </a:spcAft>
                        <a:buNone/>
                      </a:pPr>
                      <a:r>
                        <a:rPr lang="en-US" sz="1600" b="1">
                          <a:uFill>
                            <a:noFill/>
                          </a:uFill>
                          <a:latin typeface="Times New Roman"/>
                          <a:ea typeface="Times New Roman"/>
                          <a:cs typeface="Times New Roman"/>
                          <a:sym typeface="Times New Roman"/>
                          <a:hlinkClick r:id="rId3"/>
                        </a:rPr>
                        <a:t>S.NO</a:t>
                      </a:r>
                      <a:endParaRPr sz="1600" b="1">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COMPONENT</a:t>
                      </a:r>
                      <a:endParaRPr sz="1600" b="1">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TYPE</a:t>
                      </a:r>
                      <a:endParaRPr sz="1600" b="1">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QUANTITY</a:t>
                      </a:r>
                      <a:endParaRPr sz="1600" b="1">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25</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XT60 connector</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26</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Switch</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27</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Silicon wire 1m</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28</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Heat shrink</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29</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Zip ties 100mm</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30</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Zip ties 350mm</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Jumper connector</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32</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Jumper wire</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33</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Proximity sensor</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8</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34</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Distance sensor</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35</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Landing gear</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4</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36</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Carbon Fiber Propeller</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4</a:t>
                      </a:r>
                      <a:endParaRPr sz="1600">
                        <a:latin typeface="Times New Roman"/>
                        <a:ea typeface="Times New Roman"/>
                        <a:cs typeface="Times New Roman"/>
                        <a:sym typeface="Times New Roman"/>
                      </a:endParaRPr>
                    </a:p>
                  </a:txBody>
                  <a:tcPr marL="25400" marR="25400" marT="25400" marB="2540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923" name="Google Shape;923;g25320722ce8_0_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924" name="Google Shape;924;g25320722ce8_0_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4002505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51d7d66c22_3_17"/>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a:ea typeface="Times New Roman"/>
                <a:cs typeface="Times New Roman"/>
                <a:sym typeface="Times New Roman"/>
              </a:rPr>
              <a:t>Estimated Weight of Components</a:t>
            </a:r>
            <a:endParaRPr>
              <a:latin typeface="Times New Roman"/>
              <a:ea typeface="Times New Roman"/>
              <a:cs typeface="Times New Roman"/>
              <a:sym typeface="Times New Roman"/>
            </a:endParaRPr>
          </a:p>
        </p:txBody>
      </p:sp>
      <p:graphicFrame>
        <p:nvGraphicFramePr>
          <p:cNvPr id="509" name="Google Shape;509;g251d7d66c22_3_17"/>
          <p:cNvGraphicFramePr/>
          <p:nvPr>
            <p:extLst>
              <p:ext uri="{D42A27DB-BD31-4B8C-83A1-F6EECF244321}">
                <p14:modId xmlns:p14="http://schemas.microsoft.com/office/powerpoint/2010/main" val="2315404805"/>
              </p:ext>
            </p:extLst>
          </p:nvPr>
        </p:nvGraphicFramePr>
        <p:xfrm>
          <a:off x="895350" y="1525380"/>
          <a:ext cx="10371364" cy="4920015"/>
        </p:xfrm>
        <a:graphic>
          <a:graphicData uri="http://schemas.openxmlformats.org/drawingml/2006/table">
            <a:tbl>
              <a:tblPr>
                <a:noFill/>
                <a:tableStyleId>{7DD7AD07-2A0A-4CCD-91D6-AC269B0A9222}</a:tableStyleId>
              </a:tblPr>
              <a:tblGrid>
                <a:gridCol w="2592841">
                  <a:extLst>
                    <a:ext uri="{9D8B030D-6E8A-4147-A177-3AD203B41FA5}">
                      <a16:colId xmlns:a16="http://schemas.microsoft.com/office/drawing/2014/main" val="20000"/>
                    </a:ext>
                  </a:extLst>
                </a:gridCol>
                <a:gridCol w="2592841">
                  <a:extLst>
                    <a:ext uri="{9D8B030D-6E8A-4147-A177-3AD203B41FA5}">
                      <a16:colId xmlns:a16="http://schemas.microsoft.com/office/drawing/2014/main" val="20001"/>
                    </a:ext>
                  </a:extLst>
                </a:gridCol>
                <a:gridCol w="2592841">
                  <a:extLst>
                    <a:ext uri="{9D8B030D-6E8A-4147-A177-3AD203B41FA5}">
                      <a16:colId xmlns:a16="http://schemas.microsoft.com/office/drawing/2014/main" val="20002"/>
                    </a:ext>
                  </a:extLst>
                </a:gridCol>
                <a:gridCol w="2592841">
                  <a:extLst>
                    <a:ext uri="{9D8B030D-6E8A-4147-A177-3AD203B41FA5}">
                      <a16:colId xmlns:a16="http://schemas.microsoft.com/office/drawing/2014/main" val="20003"/>
                    </a:ext>
                  </a:extLst>
                </a:gridCol>
              </a:tblGrid>
              <a:tr h="471388">
                <a:tc>
                  <a:txBody>
                    <a:bodyPr/>
                    <a:lstStyle/>
                    <a:p>
                      <a:pPr marL="0" lvl="0" indent="0" algn="just" rtl="0">
                        <a:lnSpc>
                          <a:spcPct val="150000"/>
                        </a:lnSpc>
                        <a:spcBef>
                          <a:spcPts val="0"/>
                        </a:spcBef>
                        <a:spcAft>
                          <a:spcPts val="0"/>
                        </a:spcAft>
                        <a:buNone/>
                      </a:pPr>
                      <a:r>
                        <a:rPr lang="en-US" sz="1800" b="1">
                          <a:latin typeface="Times New Roman"/>
                          <a:ea typeface="Times New Roman"/>
                          <a:cs typeface="Times New Roman"/>
                          <a:sym typeface="Times New Roman"/>
                        </a:rPr>
                        <a:t>Major Component</a:t>
                      </a:r>
                      <a:endParaRPr sz="18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b="1">
                          <a:latin typeface="Times New Roman"/>
                          <a:ea typeface="Times New Roman"/>
                          <a:cs typeface="Times New Roman"/>
                          <a:sym typeface="Times New Roman"/>
                        </a:rPr>
                        <a:t>Weight ( in gms ) </a:t>
                      </a:r>
                      <a:endParaRPr sz="18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b="1">
                          <a:latin typeface="Times New Roman"/>
                          <a:ea typeface="Times New Roman"/>
                          <a:cs typeface="Times New Roman"/>
                          <a:sym typeface="Times New Roman"/>
                        </a:rPr>
                        <a:t>Major Component</a:t>
                      </a:r>
                      <a:endParaRPr sz="18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b="1">
                          <a:latin typeface="Times New Roman"/>
                          <a:ea typeface="Times New Roman"/>
                          <a:cs typeface="Times New Roman"/>
                          <a:sym typeface="Times New Roman"/>
                        </a:rPr>
                        <a:t>Weight ( in gms ) </a:t>
                      </a:r>
                      <a:endParaRPr sz="18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1388">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Frame</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482</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Camera</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18.361</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94799">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Motor</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32*4 = 128</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Camera Transmitter</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20.5</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4799">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Propeller</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23*4  = 92</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Signal Receiver</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15.559</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71388">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Landing Gear</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172</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GPS</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92.036</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94799">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Pickup Mechanism</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106.808</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Power Module</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30.139</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71388">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Battery</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515</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Telemetry</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9.132</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94799">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ESC</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14</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Other Components</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68.9</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94799">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Flight Controller</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59.724</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Camera</a:t>
                      </a:r>
                      <a:endParaRPr sz="18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US" sz="1800">
                          <a:latin typeface="Times New Roman"/>
                          <a:ea typeface="Times New Roman"/>
                          <a:cs typeface="Times New Roman"/>
                          <a:sym typeface="Times New Roman"/>
                        </a:rPr>
                        <a:t>18.361</a:t>
                      </a:r>
                      <a:endParaRPr sz="18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71388">
                <a:tc gridSpan="3">
                  <a:txBody>
                    <a:bodyPr/>
                    <a:lstStyle/>
                    <a:p>
                      <a:pPr marL="0" lvl="0" indent="0" algn="ctr" rtl="0">
                        <a:lnSpc>
                          <a:spcPct val="150000"/>
                        </a:lnSpc>
                        <a:spcBef>
                          <a:spcPts val="0"/>
                        </a:spcBef>
                        <a:spcAft>
                          <a:spcPts val="0"/>
                        </a:spcAft>
                        <a:buNone/>
                      </a:pPr>
                      <a:r>
                        <a:rPr lang="en-US" sz="1800" b="1">
                          <a:latin typeface="Times New Roman"/>
                          <a:ea typeface="Times New Roman"/>
                          <a:cs typeface="Times New Roman"/>
                          <a:sym typeface="Times New Roman"/>
                        </a:rPr>
                        <a:t>Total</a:t>
                      </a:r>
                      <a:endParaRPr sz="1800" b="1">
                        <a:latin typeface="Times New Roman"/>
                        <a:ea typeface="Times New Roman"/>
                        <a:cs typeface="Times New Roman"/>
                        <a:sym typeface="Times New Roman"/>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hMerge="1">
                  <a:txBody>
                    <a:bodyPr/>
                    <a:lstStyle/>
                    <a:p>
                      <a:endParaRPr lang="en-US"/>
                    </a:p>
                  </a:txBody>
                  <a:tcPr/>
                </a:tc>
                <a:tc hMerge="1">
                  <a:txBody>
                    <a:bodyPr/>
                    <a:lstStyle/>
                    <a:p>
                      <a:endParaRPr lang="en-US"/>
                    </a:p>
                  </a:txBody>
                  <a:tcPr/>
                </a:tc>
                <a:tc>
                  <a:txBody>
                    <a:bodyPr/>
                    <a:lstStyle/>
                    <a:p>
                      <a:pPr marL="0" lvl="0" indent="0" algn="just" rtl="0">
                        <a:lnSpc>
                          <a:spcPct val="150000"/>
                        </a:lnSpc>
                        <a:spcBef>
                          <a:spcPts val="0"/>
                        </a:spcBef>
                        <a:spcAft>
                          <a:spcPts val="0"/>
                        </a:spcAft>
                        <a:buNone/>
                      </a:pPr>
                      <a:r>
                        <a:rPr lang="en-US" sz="1800" b="1" dirty="0">
                          <a:latin typeface="Times New Roman"/>
                          <a:ea typeface="Times New Roman"/>
                          <a:cs typeface="Times New Roman"/>
                          <a:sym typeface="Times New Roman"/>
                        </a:rPr>
                        <a:t>1816</a:t>
                      </a:r>
                      <a:endParaRPr sz="1800" b="1" dirty="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10" name="Google Shape;510;g251d7d66c22_3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
        <p:nvSpPr>
          <p:cNvPr id="511" name="Google Shape;511;g251d7d66c22_3_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512" name="Google Shape;512;g251d7d66c22_3_17"/>
          <p:cNvSpPr txBox="1">
            <a:spLocks noGrp="1"/>
          </p:cNvSpPr>
          <p:nvPr>
            <p:ph type="body" idx="1"/>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251dd12bc69_0_61"/>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Thrust Estimation</a:t>
            </a:r>
            <a:endParaRPr>
              <a:latin typeface="Times New Roman"/>
              <a:ea typeface="Times New Roman"/>
              <a:cs typeface="Times New Roman"/>
              <a:sym typeface="Times New Roman"/>
            </a:endParaRPr>
          </a:p>
        </p:txBody>
      </p:sp>
      <p:sp>
        <p:nvSpPr>
          <p:cNvPr id="520" name="Google Shape;520;g251dd12bc69_0_61"/>
          <p:cNvSpPr txBox="1"/>
          <p:nvPr/>
        </p:nvSpPr>
        <p:spPr>
          <a:xfrm>
            <a:off x="875550" y="1770200"/>
            <a:ext cx="10440900" cy="329317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r>
              <a:rPr lang="en-US" sz="1800" dirty="0">
                <a:solidFill>
                  <a:srgbClr val="DED9E5"/>
                </a:solidFill>
                <a:latin typeface="Times New Roman"/>
                <a:ea typeface="Times New Roman"/>
                <a:cs typeface="Times New Roman"/>
                <a:sym typeface="Times New Roman"/>
              </a:rPr>
              <a:t>Drone estimated weight is taken as 2050 </a:t>
            </a:r>
            <a:r>
              <a:rPr lang="en-US" sz="1800" dirty="0" err="1">
                <a:solidFill>
                  <a:srgbClr val="DED9E5"/>
                </a:solidFill>
                <a:latin typeface="Times New Roman"/>
                <a:ea typeface="Times New Roman"/>
                <a:cs typeface="Times New Roman"/>
                <a:sym typeface="Times New Roman"/>
              </a:rPr>
              <a:t>gms</a:t>
            </a:r>
            <a:r>
              <a:rPr lang="en-US" sz="1800" dirty="0">
                <a:solidFill>
                  <a:srgbClr val="DED9E5"/>
                </a:solidFill>
                <a:latin typeface="Times New Roman"/>
                <a:ea typeface="Times New Roman"/>
                <a:cs typeface="Times New Roman"/>
                <a:sym typeface="Times New Roman"/>
              </a:rPr>
              <a:t> (2 kg) including the payload. A total of 2050 (2 kg) </a:t>
            </a:r>
            <a:r>
              <a:rPr lang="en-US" sz="1800" dirty="0" err="1">
                <a:solidFill>
                  <a:srgbClr val="DED9E5"/>
                </a:solidFill>
                <a:latin typeface="Times New Roman"/>
                <a:ea typeface="Times New Roman"/>
                <a:cs typeface="Times New Roman"/>
                <a:sym typeface="Times New Roman"/>
              </a:rPr>
              <a:t>gms</a:t>
            </a:r>
            <a:r>
              <a:rPr lang="en-US" sz="1800" dirty="0">
                <a:solidFill>
                  <a:srgbClr val="DED9E5"/>
                </a:solidFill>
                <a:latin typeface="Times New Roman"/>
                <a:ea typeface="Times New Roman"/>
                <a:cs typeface="Times New Roman"/>
                <a:sym typeface="Times New Roman"/>
              </a:rPr>
              <a:t> or greater thrust is required. The model was generated and tested by the team using simulation came out to withstand the thrust required with the proper use of the propellers.</a:t>
            </a:r>
            <a:endParaRPr sz="1800" dirty="0">
              <a:solidFill>
                <a:srgbClr val="DED9E5"/>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US" sz="1800" dirty="0">
                <a:solidFill>
                  <a:srgbClr val="DED9E5"/>
                </a:solidFill>
                <a:latin typeface="Times New Roman"/>
                <a:ea typeface="Times New Roman"/>
                <a:cs typeface="Times New Roman"/>
                <a:sym typeface="Times New Roman"/>
              </a:rPr>
              <a:t> Estimated Weight Of Drone Including Payload    	= 2100 </a:t>
            </a:r>
            <a:r>
              <a:rPr lang="en-US" sz="1800" dirty="0" err="1">
                <a:solidFill>
                  <a:srgbClr val="DED9E5"/>
                </a:solidFill>
                <a:latin typeface="Times New Roman"/>
                <a:ea typeface="Times New Roman"/>
                <a:cs typeface="Times New Roman"/>
                <a:sym typeface="Times New Roman"/>
              </a:rPr>
              <a:t>gms</a:t>
            </a:r>
            <a:r>
              <a:rPr lang="en-US" sz="1800" dirty="0">
                <a:solidFill>
                  <a:srgbClr val="DED9E5"/>
                </a:solidFill>
                <a:latin typeface="Times New Roman"/>
                <a:ea typeface="Times New Roman"/>
                <a:cs typeface="Times New Roman"/>
                <a:sym typeface="Times New Roman"/>
              </a:rPr>
              <a:t>, means;</a:t>
            </a:r>
            <a:endParaRPr sz="1800" dirty="0">
              <a:solidFill>
                <a:srgbClr val="DED9E5"/>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US" sz="1800" dirty="0">
                <a:solidFill>
                  <a:srgbClr val="DED9E5"/>
                </a:solidFill>
                <a:latin typeface="Times New Roman"/>
                <a:ea typeface="Times New Roman"/>
                <a:cs typeface="Times New Roman"/>
                <a:sym typeface="Times New Roman"/>
              </a:rPr>
              <a:t>Minimum Thrust Required for Takeoff                  = 2100 </a:t>
            </a:r>
            <a:r>
              <a:rPr lang="en-US" sz="1800" dirty="0" err="1">
                <a:solidFill>
                  <a:srgbClr val="DED9E5"/>
                </a:solidFill>
                <a:latin typeface="Times New Roman"/>
                <a:ea typeface="Times New Roman"/>
                <a:cs typeface="Times New Roman"/>
                <a:sym typeface="Times New Roman"/>
              </a:rPr>
              <a:t>gms</a:t>
            </a:r>
            <a:endParaRPr sz="1800" dirty="0">
              <a:solidFill>
                <a:srgbClr val="DED9E5"/>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US" sz="1800" dirty="0">
                <a:solidFill>
                  <a:srgbClr val="DED9E5"/>
                </a:solidFill>
                <a:latin typeface="Times New Roman"/>
                <a:ea typeface="Times New Roman"/>
                <a:cs typeface="Times New Roman"/>
                <a:sym typeface="Times New Roman"/>
              </a:rPr>
              <a:t>Thrust Required to be generated by each motor    	= 2100/4 </a:t>
            </a:r>
            <a:r>
              <a:rPr lang="en-US" sz="1800" dirty="0" err="1">
                <a:solidFill>
                  <a:srgbClr val="DED9E5"/>
                </a:solidFill>
                <a:latin typeface="Times New Roman"/>
                <a:ea typeface="Times New Roman"/>
                <a:cs typeface="Times New Roman"/>
                <a:sym typeface="Times New Roman"/>
              </a:rPr>
              <a:t>gms</a:t>
            </a:r>
            <a:r>
              <a:rPr lang="en-US" sz="1800" dirty="0">
                <a:solidFill>
                  <a:srgbClr val="DED9E5"/>
                </a:solidFill>
                <a:latin typeface="Times New Roman"/>
                <a:ea typeface="Times New Roman"/>
                <a:cs typeface="Times New Roman"/>
                <a:sym typeface="Times New Roman"/>
              </a:rPr>
              <a:t>  =  525 </a:t>
            </a:r>
            <a:r>
              <a:rPr lang="en-US" sz="1800" dirty="0" err="1">
                <a:solidFill>
                  <a:srgbClr val="DED9E5"/>
                </a:solidFill>
                <a:latin typeface="Times New Roman"/>
                <a:ea typeface="Times New Roman"/>
                <a:cs typeface="Times New Roman"/>
                <a:sym typeface="Times New Roman"/>
              </a:rPr>
              <a:t>gms</a:t>
            </a:r>
            <a:endParaRPr sz="1800" dirty="0">
              <a:solidFill>
                <a:srgbClr val="DED9E5"/>
              </a:solidFill>
              <a:latin typeface="Times New Roman"/>
              <a:ea typeface="Times New Roman"/>
              <a:cs typeface="Times New Roman"/>
              <a:sym typeface="Times New Roman"/>
            </a:endParaRPr>
          </a:p>
        </p:txBody>
      </p:sp>
      <p:sp>
        <p:nvSpPr>
          <p:cNvPr id="521" name="Google Shape;521;g251dd12bc69_0_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522" name="Google Shape;522;g251dd12bc69_0_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
        <p:nvSpPr>
          <p:cNvPr id="523" name="Google Shape;523;g251dd12bc69_0_61"/>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25320722ce8_0_9"/>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Electric Propulsion System</a:t>
            </a:r>
            <a:endParaRPr>
              <a:latin typeface="Times New Roman"/>
              <a:ea typeface="Times New Roman"/>
              <a:cs typeface="Times New Roman"/>
              <a:sym typeface="Times New Roman"/>
            </a:endParaRPr>
          </a:p>
        </p:txBody>
      </p:sp>
      <p:sp>
        <p:nvSpPr>
          <p:cNvPr id="531" name="Google Shape;531;g25320722ce8_0_9"/>
          <p:cNvSpPr txBox="1">
            <a:spLocks noGrp="1"/>
          </p:cNvSpPr>
          <p:nvPr>
            <p:ph type="body" idx="1"/>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532" name="Google Shape;532;g25320722ce8_0_9"/>
          <p:cNvSpPr txBox="1"/>
          <p:nvPr/>
        </p:nvSpPr>
        <p:spPr>
          <a:xfrm>
            <a:off x="783350" y="1881825"/>
            <a:ext cx="10699800" cy="37866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Font typeface="Times New Roman"/>
              <a:buChar char="●"/>
            </a:pPr>
            <a:r>
              <a:rPr lang="en-US" sz="1800" b="1">
                <a:latin typeface="Times New Roman"/>
                <a:ea typeface="Times New Roman"/>
                <a:cs typeface="Times New Roman"/>
                <a:sym typeface="Times New Roman"/>
              </a:rPr>
              <a:t>Efficiency : </a:t>
            </a:r>
            <a:r>
              <a:rPr lang="en-US" sz="1800">
                <a:solidFill>
                  <a:schemeClr val="dk1"/>
                </a:solidFill>
                <a:latin typeface="Times New Roman"/>
                <a:ea typeface="Times New Roman"/>
                <a:cs typeface="Times New Roman"/>
                <a:sym typeface="Times New Roman"/>
              </a:rPr>
              <a:t>Electric propulsion system</a:t>
            </a:r>
            <a:r>
              <a:rPr lang="en-US" sz="1800" b="1">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is </a:t>
            </a:r>
            <a:r>
              <a:rPr lang="en-US" sz="1800">
                <a:latin typeface="Times New Roman"/>
                <a:ea typeface="Times New Roman"/>
                <a:cs typeface="Times New Roman"/>
                <a:sym typeface="Times New Roman"/>
              </a:rPr>
              <a:t>more energy efficient than conventional internal combustion engines</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b="1">
                <a:latin typeface="Times New Roman"/>
                <a:ea typeface="Times New Roman"/>
                <a:cs typeface="Times New Roman"/>
                <a:sym typeface="Times New Roman"/>
              </a:rPr>
              <a:t>Emissions Reductions: </a:t>
            </a:r>
            <a:r>
              <a:rPr lang="en-US" sz="1800">
                <a:latin typeface="Times New Roman"/>
                <a:ea typeface="Times New Roman"/>
                <a:cs typeface="Times New Roman"/>
                <a:sym typeface="Times New Roman"/>
              </a:rPr>
              <a:t>Electric propulsion system operate with zero direct emissions, while combustion engines produces greenhouse gases and other pollutants. They contribute to greener, cleaner transportation</a:t>
            </a:r>
            <a:endParaRPr sz="1800">
              <a:latin typeface="Times New Roman"/>
              <a:ea typeface="Times New Roman"/>
              <a:cs typeface="Times New Roman"/>
              <a:sym typeface="Times New Roman"/>
            </a:endParaRPr>
          </a:p>
          <a:p>
            <a:pPr marL="457200" marR="12700" lvl="0" indent="-342900" algn="just" rtl="0">
              <a:lnSpc>
                <a:spcPct val="150000"/>
              </a:lnSpc>
              <a:spcBef>
                <a:spcPts val="0"/>
              </a:spcBef>
              <a:spcAft>
                <a:spcPts val="0"/>
              </a:spcAft>
              <a:buSzPts val="1800"/>
              <a:buFont typeface="Times New Roman"/>
              <a:buChar char="●"/>
            </a:pPr>
            <a:r>
              <a:rPr lang="en-US" sz="1800" b="1">
                <a:solidFill>
                  <a:schemeClr val="dk1"/>
                </a:solidFill>
                <a:latin typeface="Times New Roman"/>
                <a:ea typeface="Times New Roman"/>
                <a:cs typeface="Times New Roman"/>
                <a:sym typeface="Times New Roman"/>
              </a:rPr>
              <a:t>Improved Maneuverability: </a:t>
            </a:r>
            <a:r>
              <a:rPr lang="en-US" sz="1800">
                <a:solidFill>
                  <a:schemeClr val="dk1"/>
                </a:solidFill>
                <a:latin typeface="Times New Roman"/>
                <a:ea typeface="Times New Roman"/>
                <a:cs typeface="Times New Roman"/>
                <a:sym typeface="Times New Roman"/>
              </a:rPr>
              <a:t>Electric propulsion systems provide precise thrust control, enabling rapid</a:t>
            </a:r>
            <a:endParaRPr sz="1800">
              <a:solidFill>
                <a:schemeClr val="dk1"/>
              </a:solidFill>
              <a:latin typeface="Times New Roman"/>
              <a:ea typeface="Times New Roman"/>
              <a:cs typeface="Times New Roman"/>
              <a:sym typeface="Times New Roman"/>
            </a:endParaRPr>
          </a:p>
          <a:p>
            <a:pPr marL="457200" marR="12700" lvl="0" indent="0" algn="just" rtl="0">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changes in speed and direction.</a:t>
            </a:r>
            <a:endParaRPr sz="1800">
              <a:solidFill>
                <a:schemeClr val="dk1"/>
              </a:solidFill>
              <a:latin typeface="Times New Roman"/>
              <a:ea typeface="Times New Roman"/>
              <a:cs typeface="Times New Roman"/>
              <a:sym typeface="Times New Roman"/>
            </a:endParaRPr>
          </a:p>
          <a:p>
            <a:pPr marL="457200" marR="12700" lvl="0" indent="-342900" algn="just" rtl="0">
              <a:lnSpc>
                <a:spcPct val="150000"/>
              </a:lnSpc>
              <a:spcBef>
                <a:spcPts val="0"/>
              </a:spcBef>
              <a:spcAft>
                <a:spcPts val="0"/>
              </a:spcAft>
              <a:buClr>
                <a:schemeClr val="dk1"/>
              </a:buClr>
              <a:buSzPts val="1800"/>
              <a:buFont typeface="Times New Roman"/>
              <a:buChar char="●"/>
            </a:pPr>
            <a:r>
              <a:rPr lang="en-US" sz="1800" b="1">
                <a:solidFill>
                  <a:schemeClr val="dk1"/>
                </a:solidFill>
                <a:latin typeface="Times New Roman"/>
                <a:ea typeface="Times New Roman"/>
                <a:cs typeface="Times New Roman"/>
                <a:sym typeface="Times New Roman"/>
              </a:rPr>
              <a:t>Simplified Maintenance: </a:t>
            </a:r>
            <a:r>
              <a:rPr lang="en-US" sz="1800">
                <a:solidFill>
                  <a:schemeClr val="dk1"/>
                </a:solidFill>
                <a:latin typeface="Times New Roman"/>
                <a:ea typeface="Times New Roman"/>
                <a:cs typeface="Times New Roman"/>
                <a:sym typeface="Times New Roman"/>
              </a:rPr>
              <a:t>Maintenance is simplified since there are fewer moving parts in electric propulsion systems than there are in combustion engines. They eliminate the need for fuel management, spark plug replacement, and oil changes.</a:t>
            </a:r>
            <a:endParaRPr sz="1800">
              <a:solidFill>
                <a:schemeClr val="dk1"/>
              </a:solidFill>
              <a:latin typeface="Times New Roman"/>
              <a:ea typeface="Times New Roman"/>
              <a:cs typeface="Times New Roman"/>
              <a:sym typeface="Times New Roman"/>
            </a:endParaRPr>
          </a:p>
        </p:txBody>
      </p:sp>
      <p:sp>
        <p:nvSpPr>
          <p:cNvPr id="533" name="Google Shape;533;g25320722ce8_0_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534" name="Google Shape;534;g25320722ce8_0_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
          <p:cNvSpPr txBox="1">
            <a:spLocks noGrp="1"/>
          </p:cNvSpPr>
          <p:nvPr>
            <p:ph type="title"/>
          </p:nvPr>
        </p:nvSpPr>
        <p:spPr>
          <a:xfrm>
            <a:off x="1855300" y="3429000"/>
            <a:ext cx="7236600" cy="2111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Calibri"/>
              <a:buNone/>
            </a:pPr>
            <a:r>
              <a:rPr lang="en-US" sz="2400" b="0" dirty="0">
                <a:latin typeface="Times New Roman"/>
                <a:ea typeface="Times New Roman"/>
                <a:cs typeface="Times New Roman"/>
                <a:sym typeface="Times New Roman"/>
              </a:rPr>
              <a:t>Team Name- UAV Mavericks</a:t>
            </a:r>
            <a:endParaRPr sz="2400" b="0" dirty="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accent1"/>
              </a:buClr>
              <a:buSzPts val="6000"/>
              <a:buFont typeface="Calibri"/>
              <a:buNone/>
            </a:pPr>
            <a:r>
              <a:rPr lang="en-US" sz="2400" b="0" dirty="0">
                <a:latin typeface="Times New Roman"/>
                <a:ea typeface="Times New Roman"/>
                <a:cs typeface="Times New Roman"/>
                <a:sym typeface="Times New Roman"/>
              </a:rPr>
              <a:t>Team ID- AT2023-058</a:t>
            </a:r>
            <a:endParaRPr sz="2400" b="0" dirty="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accent1"/>
              </a:buClr>
              <a:buSzPts val="6000"/>
              <a:buFont typeface="Calibri"/>
              <a:buNone/>
            </a:pPr>
            <a:r>
              <a:rPr lang="en-US" sz="2400" b="0" dirty="0">
                <a:latin typeface="Times New Roman"/>
                <a:ea typeface="Times New Roman"/>
                <a:cs typeface="Times New Roman"/>
                <a:sym typeface="Times New Roman"/>
              </a:rPr>
              <a:t>Collage Name- National Institute of Technology, Uttarakhand</a:t>
            </a:r>
            <a:endParaRPr sz="2400" b="0" dirty="0">
              <a:latin typeface="Times New Roman"/>
              <a:ea typeface="Times New Roman"/>
              <a:cs typeface="Times New Roman"/>
              <a:sym typeface="Times New Roman"/>
            </a:endParaRPr>
          </a:p>
        </p:txBody>
      </p:sp>
      <p:sp>
        <p:nvSpPr>
          <p:cNvPr id="246" name="Google Shape;246;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247" name="Google Shape;247;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pic>
        <p:nvPicPr>
          <p:cNvPr id="249" name="Google Shape;249;p3"/>
          <p:cNvPicPr preferRelativeResize="0">
            <a:picLocks noGrp="1"/>
          </p:cNvPicPr>
          <p:nvPr>
            <p:ph type="pic" idx="2"/>
          </p:nvPr>
        </p:nvPicPr>
        <p:blipFill rotWithShape="1">
          <a:blip r:embed="rId3">
            <a:alphaModFix/>
          </a:blip>
          <a:srcRect t="5610" b="5610"/>
          <a:stretch/>
        </p:blipFill>
        <p:spPr>
          <a:xfrm>
            <a:off x="6831385" y="0"/>
            <a:ext cx="5360699" cy="3642300"/>
          </a:xfrm>
          <a:prstGeom prst="rect">
            <a:avLst/>
          </a:prstGeom>
          <a:noFill/>
          <a:ln>
            <a:noFill/>
          </a:ln>
          <a:effectLst>
            <a:reflection stA="36000" dist="466725" dir="5400000" fadeDir="5400012" sy="-100000" algn="bl" rotWithShape="0"/>
          </a:effectLst>
        </p:spPr>
      </p:pic>
      <p:pic>
        <p:nvPicPr>
          <p:cNvPr id="250" name="Google Shape;250;p3"/>
          <p:cNvPicPr preferRelativeResize="0"/>
          <p:nvPr/>
        </p:nvPicPr>
        <p:blipFill rotWithShape="1">
          <a:blip r:embed="rId4">
            <a:alphaModFix/>
          </a:blip>
          <a:srcRect l="19732" t="23808" r="19738" b="28734"/>
          <a:stretch/>
        </p:blipFill>
        <p:spPr>
          <a:xfrm>
            <a:off x="125875" y="633875"/>
            <a:ext cx="1729426" cy="954150"/>
          </a:xfrm>
          <a:prstGeom prst="rect">
            <a:avLst/>
          </a:prstGeom>
          <a:noFill/>
          <a:ln>
            <a:noFill/>
          </a:ln>
        </p:spPr>
      </p:pic>
      <p:pic>
        <p:nvPicPr>
          <p:cNvPr id="251" name="Google Shape;251;p3"/>
          <p:cNvPicPr preferRelativeResize="0"/>
          <p:nvPr/>
        </p:nvPicPr>
        <p:blipFill>
          <a:blip r:embed="rId5">
            <a:alphaModFix/>
          </a:blip>
          <a:stretch>
            <a:fillRect/>
          </a:stretch>
        </p:blipFill>
        <p:spPr>
          <a:xfrm>
            <a:off x="2097150" y="1588025"/>
            <a:ext cx="3400425" cy="2410000"/>
          </a:xfrm>
          <a:prstGeom prst="rect">
            <a:avLst/>
          </a:prstGeom>
          <a:noFill/>
          <a:ln>
            <a:noFill/>
          </a:ln>
        </p:spPr>
      </p:pic>
      <p:sp>
        <p:nvSpPr>
          <p:cNvPr id="252" name="Google Shape;252;p3"/>
          <p:cNvSpPr txBox="1"/>
          <p:nvPr/>
        </p:nvSpPr>
        <p:spPr>
          <a:xfrm>
            <a:off x="2097138" y="741500"/>
            <a:ext cx="4353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latin typeface="Times New Roman"/>
                <a:ea typeface="Times New Roman"/>
                <a:cs typeface="Times New Roman"/>
                <a:sym typeface="Times New Roman"/>
              </a:rPr>
              <a:t>AEROTHON-2023</a:t>
            </a:r>
            <a:endParaRPr sz="3600" b="1">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25320722ce8_1_0"/>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Sizing (Rotor Arm)</a:t>
            </a:r>
            <a:endParaRPr>
              <a:latin typeface="Times New Roman"/>
              <a:ea typeface="Times New Roman"/>
              <a:cs typeface="Times New Roman"/>
              <a:sym typeface="Times New Roman"/>
            </a:endParaRPr>
          </a:p>
        </p:txBody>
      </p:sp>
      <p:sp>
        <p:nvSpPr>
          <p:cNvPr id="542" name="Google Shape;542;g25320722ce8_1_0"/>
          <p:cNvSpPr txBox="1">
            <a:spLocks noGrp="1"/>
          </p:cNvSpPr>
          <p:nvPr>
            <p:ph type="body" idx="1"/>
          </p:nvPr>
        </p:nvSpPr>
        <p:spPr>
          <a:xfrm>
            <a:off x="207419" y="1546482"/>
            <a:ext cx="7487961" cy="2219400"/>
          </a:xfrm>
          <a:prstGeom prst="rect">
            <a:avLst/>
          </a:prstGeom>
        </p:spPr>
        <p:txBody>
          <a:bodyPr spcFirstLastPara="1" wrap="square" lIns="91425" tIns="45700" rIns="91425" bIns="45700" anchor="t" anchorCtr="0">
            <a:normAutofit fontScale="85000" lnSpcReduction="20000"/>
          </a:bodyPr>
          <a:lstStyle/>
          <a:p>
            <a:pPr marL="457200" lvl="0" indent="-325755" algn="l" rtl="0">
              <a:lnSpc>
                <a:spcPct val="150000"/>
              </a:lnSpc>
              <a:spcBef>
                <a:spcPts val="1000"/>
              </a:spcBef>
              <a:spcAft>
                <a:spcPts val="0"/>
              </a:spcAft>
              <a:buSzPct val="100000"/>
              <a:buFont typeface="Times New Roman"/>
              <a:buChar char="●"/>
            </a:pPr>
            <a:r>
              <a:rPr lang="en-US" sz="1600" dirty="0">
                <a:latin typeface="Times New Roman"/>
                <a:ea typeface="Times New Roman"/>
                <a:cs typeface="Times New Roman"/>
                <a:sym typeface="Times New Roman"/>
              </a:rPr>
              <a:t>The Rotor Arm is the one on which the motor is mounted.</a:t>
            </a:r>
            <a:endParaRPr sz="1600" dirty="0">
              <a:latin typeface="Times New Roman"/>
              <a:ea typeface="Times New Roman"/>
              <a:cs typeface="Times New Roman"/>
              <a:sym typeface="Times New Roman"/>
            </a:endParaRPr>
          </a:p>
          <a:p>
            <a:pPr marL="457200" lvl="0" indent="-325755" algn="l" rtl="0">
              <a:lnSpc>
                <a:spcPct val="150000"/>
              </a:lnSpc>
              <a:spcBef>
                <a:spcPts val="0"/>
              </a:spcBef>
              <a:spcAft>
                <a:spcPts val="0"/>
              </a:spcAft>
              <a:buSzPct val="100000"/>
              <a:buFont typeface="Times New Roman"/>
              <a:buChar char="●"/>
            </a:pPr>
            <a:r>
              <a:rPr lang="en-US" sz="1600" dirty="0">
                <a:latin typeface="Times New Roman"/>
                <a:ea typeface="Times New Roman"/>
                <a:cs typeface="Times New Roman"/>
                <a:sym typeface="Times New Roman"/>
              </a:rPr>
              <a:t>Drone has arm length of 272 mm.</a:t>
            </a:r>
            <a:endParaRPr sz="1600" dirty="0">
              <a:latin typeface="Times New Roman"/>
              <a:ea typeface="Times New Roman"/>
              <a:cs typeface="Times New Roman"/>
              <a:sym typeface="Times New Roman"/>
            </a:endParaRPr>
          </a:p>
          <a:p>
            <a:pPr marL="457200" lvl="0" indent="-325755" algn="l" rtl="0">
              <a:lnSpc>
                <a:spcPct val="150000"/>
              </a:lnSpc>
              <a:spcBef>
                <a:spcPts val="0"/>
              </a:spcBef>
              <a:spcAft>
                <a:spcPts val="0"/>
              </a:spcAft>
              <a:buSzPct val="100000"/>
              <a:buFont typeface="Times New Roman"/>
              <a:buChar char="●"/>
            </a:pPr>
            <a:r>
              <a:rPr lang="en-US" sz="1600" dirty="0">
                <a:latin typeface="Times New Roman"/>
                <a:ea typeface="Times New Roman"/>
                <a:cs typeface="Times New Roman"/>
                <a:sym typeface="Times New Roman"/>
              </a:rPr>
              <a:t>This makes proper clearance for the propellers.</a:t>
            </a:r>
            <a:endParaRPr sz="1600" dirty="0">
              <a:latin typeface="Times New Roman"/>
              <a:ea typeface="Times New Roman"/>
              <a:cs typeface="Times New Roman"/>
              <a:sym typeface="Times New Roman"/>
            </a:endParaRPr>
          </a:p>
          <a:p>
            <a:pPr marL="457200" lvl="0" indent="-325755" algn="l" rtl="0">
              <a:lnSpc>
                <a:spcPct val="150000"/>
              </a:lnSpc>
              <a:spcBef>
                <a:spcPts val="0"/>
              </a:spcBef>
              <a:spcAft>
                <a:spcPts val="0"/>
              </a:spcAft>
              <a:buSzPct val="100000"/>
              <a:buFont typeface="Times New Roman"/>
              <a:buChar char="●"/>
            </a:pPr>
            <a:r>
              <a:rPr lang="en-US" sz="1600" dirty="0">
                <a:latin typeface="Times New Roman"/>
                <a:ea typeface="Times New Roman"/>
                <a:cs typeface="Times New Roman"/>
                <a:sym typeface="Times New Roman"/>
              </a:rPr>
              <a:t>Its is made of carbon fiber with engraved pattern to make it light weight and make it more flexible.</a:t>
            </a:r>
            <a:endParaRPr sz="1600" dirty="0">
              <a:latin typeface="Times New Roman"/>
              <a:ea typeface="Times New Roman"/>
              <a:cs typeface="Times New Roman"/>
              <a:sym typeface="Times New Roman"/>
            </a:endParaRPr>
          </a:p>
          <a:p>
            <a:pPr marL="457200" lvl="0" indent="-325755" algn="l" rtl="0">
              <a:lnSpc>
                <a:spcPct val="150000"/>
              </a:lnSpc>
              <a:spcBef>
                <a:spcPts val="0"/>
              </a:spcBef>
              <a:spcAft>
                <a:spcPts val="0"/>
              </a:spcAft>
              <a:buSzPct val="100000"/>
              <a:buFont typeface="Times New Roman"/>
              <a:buChar char="●"/>
            </a:pPr>
            <a:r>
              <a:rPr lang="en-US" sz="1600" dirty="0">
                <a:latin typeface="Times New Roman"/>
                <a:ea typeface="Times New Roman"/>
                <a:cs typeface="Times New Roman"/>
                <a:sym typeface="Times New Roman"/>
              </a:rPr>
              <a:t>The internal hollow is supported by pattern representing trusses. It helps to support the arm against forces from all direction and provides extra strength.</a:t>
            </a:r>
            <a:endParaRPr sz="1600" dirty="0">
              <a:latin typeface="Times New Roman"/>
              <a:ea typeface="Times New Roman"/>
              <a:cs typeface="Times New Roman"/>
              <a:sym typeface="Times New Roman"/>
            </a:endParaRPr>
          </a:p>
        </p:txBody>
      </p:sp>
      <p:pic>
        <p:nvPicPr>
          <p:cNvPr id="543" name="Google Shape;543;g25320722ce8_1_0"/>
          <p:cNvPicPr preferRelativeResize="0"/>
          <p:nvPr/>
        </p:nvPicPr>
        <p:blipFill rotWithShape="1">
          <a:blip r:embed="rId3">
            <a:alphaModFix/>
          </a:blip>
          <a:srcRect l="11791" r="11791"/>
          <a:stretch/>
        </p:blipFill>
        <p:spPr>
          <a:xfrm>
            <a:off x="7695381" y="2060850"/>
            <a:ext cx="4218445" cy="3835650"/>
          </a:xfrm>
          <a:prstGeom prst="rect">
            <a:avLst/>
          </a:prstGeom>
          <a:noFill/>
          <a:ln>
            <a:noFill/>
          </a:ln>
        </p:spPr>
      </p:pic>
      <p:pic>
        <p:nvPicPr>
          <p:cNvPr id="544" name="Google Shape;544;g25320722ce8_1_0"/>
          <p:cNvPicPr preferRelativeResize="0"/>
          <p:nvPr/>
        </p:nvPicPr>
        <p:blipFill rotWithShape="1">
          <a:blip r:embed="rId4">
            <a:alphaModFix/>
          </a:blip>
          <a:srcRect t="34919" r="1341" b="9932"/>
          <a:stretch/>
        </p:blipFill>
        <p:spPr>
          <a:xfrm>
            <a:off x="59649" y="4043675"/>
            <a:ext cx="7288207" cy="2312639"/>
          </a:xfrm>
          <a:prstGeom prst="rect">
            <a:avLst/>
          </a:prstGeom>
          <a:noFill/>
          <a:ln>
            <a:noFill/>
          </a:ln>
        </p:spPr>
      </p:pic>
      <p:sp>
        <p:nvSpPr>
          <p:cNvPr id="545" name="Google Shape;545;g25320722ce8_1_0"/>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DCB85549-6479-7221-12AB-2D69C70DCCA4}"/>
              </a:ext>
            </a:extLst>
          </p:cNvPr>
          <p:cNvSpPr>
            <a:spLocks noGrp="1"/>
          </p:cNvSpPr>
          <p:nvPr>
            <p:ph type="dt" idx="10"/>
          </p:nvPr>
        </p:nvSpPr>
        <p:spPr/>
        <p:txBody>
          <a:bodyPr/>
          <a:lstStyle/>
          <a:p>
            <a:r>
              <a:rPr lang="en-US"/>
              <a:t>24/06/2023</a:t>
            </a:r>
          </a:p>
        </p:txBody>
      </p:sp>
      <p:sp>
        <p:nvSpPr>
          <p:cNvPr id="3" name="Footer Placeholder 2">
            <a:extLst>
              <a:ext uri="{FF2B5EF4-FFF2-40B4-BE49-F238E27FC236}">
                <a16:creationId xmlns:a16="http://schemas.microsoft.com/office/drawing/2014/main" id="{095A5DBC-3A76-91AA-2561-91DA5033B976}"/>
              </a:ext>
            </a:extLst>
          </p:cNvPr>
          <p:cNvSpPr>
            <a:spLocks noGrp="1"/>
          </p:cNvSpPr>
          <p:nvPr>
            <p:ph type="ftr" idx="11"/>
          </p:nvPr>
        </p:nvSpPr>
        <p:spPr/>
        <p:txBody>
          <a:bodyPr/>
          <a:lstStyle/>
          <a:p>
            <a:r>
              <a:rPr lang="en-IN"/>
              <a:t>UAV MAVERICKS (AT2023-058)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25320722ce8_1_7"/>
          <p:cNvSpPr txBox="1">
            <a:spLocks noGrp="1"/>
          </p:cNvSpPr>
          <p:nvPr>
            <p:ph type="title"/>
          </p:nvPr>
        </p:nvSpPr>
        <p:spPr>
          <a:xfrm>
            <a:off x="2925295" y="138900"/>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UAV Sizing (Hub)</a:t>
            </a:r>
            <a:endParaRPr>
              <a:latin typeface="Times New Roman"/>
              <a:ea typeface="Times New Roman"/>
              <a:cs typeface="Times New Roman"/>
              <a:sym typeface="Times New Roman"/>
            </a:endParaRPr>
          </a:p>
        </p:txBody>
      </p:sp>
      <p:sp>
        <p:nvSpPr>
          <p:cNvPr id="553" name="Google Shape;553;g25320722ce8_1_7"/>
          <p:cNvSpPr txBox="1">
            <a:spLocks noGrp="1"/>
          </p:cNvSpPr>
          <p:nvPr>
            <p:ph type="body" idx="1"/>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pic>
        <p:nvPicPr>
          <p:cNvPr id="554" name="Google Shape;554;g25320722ce8_1_7"/>
          <p:cNvPicPr preferRelativeResize="0"/>
          <p:nvPr/>
        </p:nvPicPr>
        <p:blipFill rotWithShape="1">
          <a:blip r:embed="rId3">
            <a:alphaModFix/>
          </a:blip>
          <a:srcRect l="28348" t="28690" r="24847" b="33503"/>
          <a:stretch/>
        </p:blipFill>
        <p:spPr>
          <a:xfrm>
            <a:off x="556401" y="1838475"/>
            <a:ext cx="5667024" cy="3181051"/>
          </a:xfrm>
          <a:prstGeom prst="rect">
            <a:avLst/>
          </a:prstGeom>
          <a:noFill/>
          <a:ln>
            <a:noFill/>
          </a:ln>
        </p:spPr>
      </p:pic>
      <p:sp>
        <p:nvSpPr>
          <p:cNvPr id="555" name="Google Shape;555;g25320722ce8_1_7"/>
          <p:cNvSpPr txBox="1"/>
          <p:nvPr/>
        </p:nvSpPr>
        <p:spPr>
          <a:xfrm>
            <a:off x="6671675" y="1838475"/>
            <a:ext cx="4801800" cy="2677626"/>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A hub in a drone typically refers to a central component that supports various subsystems or components within the drone. It acts as a central  unit of the drone.</a:t>
            </a:r>
            <a:endParaRPr sz="1800"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US" sz="1800" dirty="0">
                <a:solidFill>
                  <a:schemeClr val="dk1"/>
                </a:solidFill>
                <a:latin typeface="Times New Roman"/>
                <a:ea typeface="Times New Roman"/>
                <a:cs typeface="Times New Roman"/>
                <a:sym typeface="Times New Roman"/>
              </a:rPr>
              <a:t>Drone has a hub size of 200 mm.</a:t>
            </a:r>
            <a:endParaRPr sz="1800"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800" dirty="0">
              <a:solidFill>
                <a:schemeClr val="dk1"/>
              </a:solidFill>
              <a:latin typeface="Times New Roman"/>
              <a:ea typeface="Times New Roman"/>
              <a:cs typeface="Times New Roman"/>
              <a:sym typeface="Times New Roman"/>
            </a:endParaRPr>
          </a:p>
        </p:txBody>
      </p:sp>
      <p:sp>
        <p:nvSpPr>
          <p:cNvPr id="556" name="Google Shape;556;g25320722ce8_1_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557" name="Google Shape;557;g25320722ce8_1_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25320722ce8_1_14"/>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solidFill>
                  <a:srgbClr val="DED9E5"/>
                </a:solidFill>
                <a:latin typeface="Times New Roman"/>
                <a:ea typeface="Times New Roman"/>
                <a:cs typeface="Times New Roman"/>
                <a:sym typeface="Times New Roman"/>
              </a:rPr>
              <a:t>UAV Sizing (Wheelbase)</a:t>
            </a:r>
            <a:endParaRPr>
              <a:solidFill>
                <a:srgbClr val="DED9E5"/>
              </a:solidFill>
              <a:latin typeface="Times New Roman"/>
              <a:ea typeface="Times New Roman"/>
              <a:cs typeface="Times New Roman"/>
              <a:sym typeface="Times New Roman"/>
            </a:endParaRPr>
          </a:p>
        </p:txBody>
      </p:sp>
      <p:graphicFrame>
        <p:nvGraphicFramePr>
          <p:cNvPr id="565" name="Google Shape;565;g25320722ce8_1_14"/>
          <p:cNvGraphicFramePr/>
          <p:nvPr/>
        </p:nvGraphicFramePr>
        <p:xfrm>
          <a:off x="5899450" y="2312000"/>
          <a:ext cx="5660450" cy="2234000"/>
        </p:xfrm>
        <a:graphic>
          <a:graphicData uri="http://schemas.openxmlformats.org/drawingml/2006/table">
            <a:tbl>
              <a:tblPr>
                <a:noFill/>
                <a:tableStyleId>{7DD7AD07-2A0A-4CCD-91D6-AC269B0A9222}</a:tableStyleId>
              </a:tblPr>
              <a:tblGrid>
                <a:gridCol w="2830225">
                  <a:extLst>
                    <a:ext uri="{9D8B030D-6E8A-4147-A177-3AD203B41FA5}">
                      <a16:colId xmlns:a16="http://schemas.microsoft.com/office/drawing/2014/main" val="20000"/>
                    </a:ext>
                  </a:extLst>
                </a:gridCol>
                <a:gridCol w="2830225">
                  <a:extLst>
                    <a:ext uri="{9D8B030D-6E8A-4147-A177-3AD203B41FA5}">
                      <a16:colId xmlns:a16="http://schemas.microsoft.com/office/drawing/2014/main" val="20001"/>
                    </a:ext>
                  </a:extLst>
                </a:gridCol>
              </a:tblGrid>
              <a:tr h="558500">
                <a:tc>
                  <a:txBody>
                    <a:bodyPr/>
                    <a:lstStyle/>
                    <a:p>
                      <a:pPr marL="0" lvl="0" indent="0" algn="ctr" rtl="0">
                        <a:lnSpc>
                          <a:spcPct val="115000"/>
                        </a:lnSpc>
                        <a:spcBef>
                          <a:spcPts val="0"/>
                        </a:spcBef>
                        <a:spcAft>
                          <a:spcPts val="0"/>
                        </a:spcAft>
                        <a:buNone/>
                      </a:pPr>
                      <a:r>
                        <a:rPr lang="en-US" sz="1800" b="1">
                          <a:solidFill>
                            <a:srgbClr val="DED9E5"/>
                          </a:solidFill>
                          <a:latin typeface="Times New Roman"/>
                          <a:ea typeface="Times New Roman"/>
                          <a:cs typeface="Times New Roman"/>
                          <a:sym typeface="Times New Roman"/>
                        </a:rPr>
                        <a:t>Attributes</a:t>
                      </a:r>
                      <a:endParaRPr sz="1800" b="1">
                        <a:solidFill>
                          <a:srgbClr val="DED9E5"/>
                        </a:solidFill>
                        <a:latin typeface="Times New Roman"/>
                        <a:ea typeface="Times New Roman"/>
                        <a:cs typeface="Times New Roman"/>
                        <a:sym typeface="Times New Roman"/>
                      </a:endParaRPr>
                    </a:p>
                  </a:txBody>
                  <a:tcPr marL="63500" marR="63500" marT="63500" marB="63500">
                    <a:lnL w="12700" cap="flat" cmpd="sng">
                      <a:solidFill>
                        <a:srgbClr val="DED9E5"/>
                      </a:solidFill>
                      <a:prstDash val="solid"/>
                      <a:round/>
                      <a:headEnd type="none" w="sm" len="sm"/>
                      <a:tailEnd type="none" w="sm" len="sm"/>
                    </a:lnL>
                    <a:lnR w="12700" cap="flat" cmpd="sng">
                      <a:solidFill>
                        <a:srgbClr val="DED9E5"/>
                      </a:solidFill>
                      <a:prstDash val="solid"/>
                      <a:round/>
                      <a:headEnd type="none" w="sm" len="sm"/>
                      <a:tailEnd type="none" w="sm" len="sm"/>
                    </a:lnR>
                    <a:lnT w="12700" cap="flat" cmpd="sng">
                      <a:solidFill>
                        <a:srgbClr val="DED9E5"/>
                      </a:solidFill>
                      <a:prstDash val="solid"/>
                      <a:round/>
                      <a:headEnd type="none" w="sm" len="sm"/>
                      <a:tailEnd type="none" w="sm" len="sm"/>
                    </a:lnT>
                    <a:lnB w="12700"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US" sz="1800" b="1">
                          <a:solidFill>
                            <a:srgbClr val="DED9E5"/>
                          </a:solidFill>
                          <a:latin typeface="Times New Roman"/>
                          <a:ea typeface="Times New Roman"/>
                          <a:cs typeface="Times New Roman"/>
                          <a:sym typeface="Times New Roman"/>
                        </a:rPr>
                        <a:t>Values</a:t>
                      </a:r>
                      <a:endParaRPr sz="1800" b="1">
                        <a:solidFill>
                          <a:srgbClr val="DED9E5"/>
                        </a:solidFill>
                        <a:latin typeface="Times New Roman"/>
                        <a:ea typeface="Times New Roman"/>
                        <a:cs typeface="Times New Roman"/>
                        <a:sym typeface="Times New Roman"/>
                      </a:endParaRPr>
                    </a:p>
                  </a:txBody>
                  <a:tcPr marL="63500" marR="63500" marT="63500" marB="63500">
                    <a:lnL w="12700" cap="flat" cmpd="sng">
                      <a:solidFill>
                        <a:srgbClr val="DED9E5"/>
                      </a:solidFill>
                      <a:prstDash val="solid"/>
                      <a:round/>
                      <a:headEnd type="none" w="sm" len="sm"/>
                      <a:tailEnd type="none" w="sm" len="sm"/>
                    </a:lnL>
                    <a:lnR w="12700" cap="flat" cmpd="sng">
                      <a:solidFill>
                        <a:srgbClr val="DED9E5"/>
                      </a:solidFill>
                      <a:prstDash val="solid"/>
                      <a:round/>
                      <a:headEnd type="none" w="sm" len="sm"/>
                      <a:tailEnd type="none" w="sm" len="sm"/>
                    </a:lnR>
                    <a:lnT w="12700" cap="flat" cmpd="sng">
                      <a:solidFill>
                        <a:srgbClr val="DED9E5"/>
                      </a:solidFill>
                      <a:prstDash val="solid"/>
                      <a:round/>
                      <a:headEnd type="none" w="sm" len="sm"/>
                      <a:tailEnd type="none" w="sm" len="sm"/>
                    </a:lnT>
                    <a:lnB w="12700"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58500">
                <a:tc>
                  <a:txBody>
                    <a:bodyPr/>
                    <a:lstStyle/>
                    <a:p>
                      <a:pPr marL="0" lvl="0" indent="0" algn="ctr" rtl="0">
                        <a:lnSpc>
                          <a:spcPct val="115000"/>
                        </a:lnSpc>
                        <a:spcBef>
                          <a:spcPts val="0"/>
                        </a:spcBef>
                        <a:spcAft>
                          <a:spcPts val="0"/>
                        </a:spcAft>
                        <a:buNone/>
                      </a:pPr>
                      <a:r>
                        <a:rPr lang="en-US" sz="1800">
                          <a:solidFill>
                            <a:srgbClr val="DED9E5"/>
                          </a:solidFill>
                          <a:latin typeface="Times New Roman"/>
                          <a:ea typeface="Times New Roman"/>
                          <a:cs typeface="Times New Roman"/>
                          <a:sym typeface="Times New Roman"/>
                        </a:rPr>
                        <a:t>Height	</a:t>
                      </a:r>
                      <a:endParaRPr sz="1800">
                        <a:solidFill>
                          <a:srgbClr val="DED9E5"/>
                        </a:solidFill>
                        <a:latin typeface="Times New Roman"/>
                        <a:ea typeface="Times New Roman"/>
                        <a:cs typeface="Times New Roman"/>
                        <a:sym typeface="Times New Roman"/>
                      </a:endParaRPr>
                    </a:p>
                  </a:txBody>
                  <a:tcPr marL="63500" marR="63500" marT="63500" marB="63500">
                    <a:lnL w="12700" cap="flat" cmpd="sng">
                      <a:solidFill>
                        <a:srgbClr val="DED9E5"/>
                      </a:solidFill>
                      <a:prstDash val="solid"/>
                      <a:round/>
                      <a:headEnd type="none" w="sm" len="sm"/>
                      <a:tailEnd type="none" w="sm" len="sm"/>
                    </a:lnL>
                    <a:lnR w="12700" cap="flat" cmpd="sng">
                      <a:solidFill>
                        <a:srgbClr val="DED9E5"/>
                      </a:solidFill>
                      <a:prstDash val="solid"/>
                      <a:round/>
                      <a:headEnd type="none" w="sm" len="sm"/>
                      <a:tailEnd type="none" w="sm" len="sm"/>
                    </a:lnR>
                    <a:lnT w="12700" cap="flat" cmpd="sng">
                      <a:solidFill>
                        <a:srgbClr val="DED9E5"/>
                      </a:solidFill>
                      <a:prstDash val="solid"/>
                      <a:round/>
                      <a:headEnd type="none" w="sm" len="sm"/>
                      <a:tailEnd type="none" w="sm" len="sm"/>
                    </a:lnT>
                    <a:lnB w="12700"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US" sz="1800">
                          <a:solidFill>
                            <a:srgbClr val="DED9E5"/>
                          </a:solidFill>
                          <a:latin typeface="Times New Roman"/>
                          <a:ea typeface="Times New Roman"/>
                          <a:cs typeface="Times New Roman"/>
                          <a:sym typeface="Times New Roman"/>
                        </a:rPr>
                        <a:t>392.865 mm</a:t>
                      </a:r>
                      <a:endParaRPr sz="1800">
                        <a:solidFill>
                          <a:srgbClr val="DED9E5"/>
                        </a:solidFill>
                        <a:latin typeface="Times New Roman"/>
                        <a:ea typeface="Times New Roman"/>
                        <a:cs typeface="Times New Roman"/>
                        <a:sym typeface="Times New Roman"/>
                      </a:endParaRPr>
                    </a:p>
                  </a:txBody>
                  <a:tcPr marL="63500" marR="63500" marT="63500" marB="63500">
                    <a:lnL w="12700" cap="flat" cmpd="sng">
                      <a:solidFill>
                        <a:srgbClr val="DED9E5"/>
                      </a:solidFill>
                      <a:prstDash val="solid"/>
                      <a:round/>
                      <a:headEnd type="none" w="sm" len="sm"/>
                      <a:tailEnd type="none" w="sm" len="sm"/>
                    </a:lnL>
                    <a:lnR w="12700" cap="flat" cmpd="sng">
                      <a:solidFill>
                        <a:srgbClr val="DED9E5"/>
                      </a:solidFill>
                      <a:prstDash val="solid"/>
                      <a:round/>
                      <a:headEnd type="none" w="sm" len="sm"/>
                      <a:tailEnd type="none" w="sm" len="sm"/>
                    </a:lnR>
                    <a:lnT w="12700" cap="flat" cmpd="sng">
                      <a:solidFill>
                        <a:srgbClr val="DED9E5"/>
                      </a:solidFill>
                      <a:prstDash val="solid"/>
                      <a:round/>
                      <a:headEnd type="none" w="sm" len="sm"/>
                      <a:tailEnd type="none" w="sm" len="sm"/>
                    </a:lnT>
                    <a:lnB w="12700"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558500">
                <a:tc>
                  <a:txBody>
                    <a:bodyPr/>
                    <a:lstStyle/>
                    <a:p>
                      <a:pPr marL="0" lvl="0" indent="0" algn="ctr" rtl="0">
                        <a:lnSpc>
                          <a:spcPct val="115000"/>
                        </a:lnSpc>
                        <a:spcBef>
                          <a:spcPts val="0"/>
                        </a:spcBef>
                        <a:spcAft>
                          <a:spcPts val="0"/>
                        </a:spcAft>
                        <a:buNone/>
                      </a:pPr>
                      <a:r>
                        <a:rPr lang="en-US" sz="1800">
                          <a:solidFill>
                            <a:srgbClr val="DED9E5"/>
                          </a:solidFill>
                          <a:latin typeface="Times New Roman"/>
                          <a:ea typeface="Times New Roman"/>
                          <a:cs typeface="Times New Roman"/>
                          <a:sym typeface="Times New Roman"/>
                        </a:rPr>
                        <a:t>Length	</a:t>
                      </a:r>
                      <a:endParaRPr sz="1800">
                        <a:solidFill>
                          <a:srgbClr val="DED9E5"/>
                        </a:solidFill>
                        <a:latin typeface="Times New Roman"/>
                        <a:ea typeface="Times New Roman"/>
                        <a:cs typeface="Times New Roman"/>
                        <a:sym typeface="Times New Roman"/>
                      </a:endParaRPr>
                    </a:p>
                  </a:txBody>
                  <a:tcPr marL="63500" marR="63500" marT="63500" marB="63500">
                    <a:lnL w="12700" cap="flat" cmpd="sng">
                      <a:solidFill>
                        <a:srgbClr val="DED9E5"/>
                      </a:solidFill>
                      <a:prstDash val="solid"/>
                      <a:round/>
                      <a:headEnd type="none" w="sm" len="sm"/>
                      <a:tailEnd type="none" w="sm" len="sm"/>
                    </a:lnL>
                    <a:lnR w="12700" cap="flat" cmpd="sng">
                      <a:solidFill>
                        <a:srgbClr val="DED9E5"/>
                      </a:solidFill>
                      <a:prstDash val="solid"/>
                      <a:round/>
                      <a:headEnd type="none" w="sm" len="sm"/>
                      <a:tailEnd type="none" w="sm" len="sm"/>
                    </a:lnR>
                    <a:lnT w="12700" cap="flat" cmpd="sng">
                      <a:solidFill>
                        <a:srgbClr val="DED9E5"/>
                      </a:solidFill>
                      <a:prstDash val="solid"/>
                      <a:round/>
                      <a:headEnd type="none" w="sm" len="sm"/>
                      <a:tailEnd type="none" w="sm" len="sm"/>
                    </a:lnT>
                    <a:lnB w="12700"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US" sz="1800">
                          <a:solidFill>
                            <a:srgbClr val="DED9E5"/>
                          </a:solidFill>
                          <a:latin typeface="Times New Roman"/>
                          <a:ea typeface="Times New Roman"/>
                          <a:cs typeface="Times New Roman"/>
                          <a:sym typeface="Times New Roman"/>
                        </a:rPr>
                        <a:t>787.276 mm</a:t>
                      </a:r>
                      <a:endParaRPr sz="1800">
                        <a:solidFill>
                          <a:srgbClr val="DED9E5"/>
                        </a:solidFill>
                        <a:latin typeface="Times New Roman"/>
                        <a:ea typeface="Times New Roman"/>
                        <a:cs typeface="Times New Roman"/>
                        <a:sym typeface="Times New Roman"/>
                      </a:endParaRPr>
                    </a:p>
                  </a:txBody>
                  <a:tcPr marL="63500" marR="63500" marT="63500" marB="63500">
                    <a:lnL w="12700" cap="flat" cmpd="sng">
                      <a:solidFill>
                        <a:srgbClr val="DED9E5"/>
                      </a:solidFill>
                      <a:prstDash val="solid"/>
                      <a:round/>
                      <a:headEnd type="none" w="sm" len="sm"/>
                      <a:tailEnd type="none" w="sm" len="sm"/>
                    </a:lnL>
                    <a:lnR w="12700" cap="flat" cmpd="sng">
                      <a:solidFill>
                        <a:srgbClr val="DED9E5"/>
                      </a:solidFill>
                      <a:prstDash val="solid"/>
                      <a:round/>
                      <a:headEnd type="none" w="sm" len="sm"/>
                      <a:tailEnd type="none" w="sm" len="sm"/>
                    </a:lnR>
                    <a:lnT w="12700" cap="flat" cmpd="sng">
                      <a:solidFill>
                        <a:srgbClr val="DED9E5"/>
                      </a:solidFill>
                      <a:prstDash val="solid"/>
                      <a:round/>
                      <a:headEnd type="none" w="sm" len="sm"/>
                      <a:tailEnd type="none" w="sm" len="sm"/>
                    </a:lnT>
                    <a:lnB w="12700"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558500">
                <a:tc>
                  <a:txBody>
                    <a:bodyPr/>
                    <a:lstStyle/>
                    <a:p>
                      <a:pPr marL="0" lvl="0" indent="0" algn="l" rtl="0">
                        <a:lnSpc>
                          <a:spcPct val="115000"/>
                        </a:lnSpc>
                        <a:spcBef>
                          <a:spcPts val="0"/>
                        </a:spcBef>
                        <a:spcAft>
                          <a:spcPts val="0"/>
                        </a:spcAft>
                        <a:buNone/>
                      </a:pPr>
                      <a:r>
                        <a:rPr lang="en-US" sz="1800">
                          <a:solidFill>
                            <a:srgbClr val="DED9E5"/>
                          </a:solidFill>
                          <a:latin typeface="Times New Roman"/>
                          <a:ea typeface="Times New Roman"/>
                          <a:cs typeface="Times New Roman"/>
                          <a:sym typeface="Times New Roman"/>
                        </a:rPr>
                        <a:t>                Width</a:t>
                      </a:r>
                      <a:endParaRPr sz="1800">
                        <a:solidFill>
                          <a:srgbClr val="DED9E5"/>
                        </a:solidFill>
                        <a:latin typeface="Times New Roman"/>
                        <a:ea typeface="Times New Roman"/>
                        <a:cs typeface="Times New Roman"/>
                        <a:sym typeface="Times New Roman"/>
                      </a:endParaRPr>
                    </a:p>
                  </a:txBody>
                  <a:tcPr marL="63500" marR="63500" marT="63500" marB="63500">
                    <a:lnL w="12700" cap="flat" cmpd="sng">
                      <a:solidFill>
                        <a:srgbClr val="DED9E5"/>
                      </a:solidFill>
                      <a:prstDash val="solid"/>
                      <a:round/>
                      <a:headEnd type="none" w="sm" len="sm"/>
                      <a:tailEnd type="none" w="sm" len="sm"/>
                    </a:lnL>
                    <a:lnR w="12700" cap="flat" cmpd="sng">
                      <a:solidFill>
                        <a:srgbClr val="DED9E5"/>
                      </a:solidFill>
                      <a:prstDash val="solid"/>
                      <a:round/>
                      <a:headEnd type="none" w="sm" len="sm"/>
                      <a:tailEnd type="none" w="sm" len="sm"/>
                    </a:lnR>
                    <a:lnT w="12700" cap="flat" cmpd="sng">
                      <a:solidFill>
                        <a:srgbClr val="DED9E5"/>
                      </a:solidFill>
                      <a:prstDash val="solid"/>
                      <a:round/>
                      <a:headEnd type="none" w="sm" len="sm"/>
                      <a:tailEnd type="none" w="sm" len="sm"/>
                    </a:lnT>
                    <a:lnB w="12700"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US" sz="1800">
                          <a:solidFill>
                            <a:srgbClr val="DED9E5"/>
                          </a:solidFill>
                          <a:latin typeface="Times New Roman"/>
                          <a:ea typeface="Times New Roman"/>
                          <a:cs typeface="Times New Roman"/>
                          <a:sym typeface="Times New Roman"/>
                        </a:rPr>
                        <a:t>787.276 mm</a:t>
                      </a:r>
                      <a:endParaRPr sz="1800">
                        <a:solidFill>
                          <a:srgbClr val="DED9E5"/>
                        </a:solidFill>
                        <a:latin typeface="Times New Roman"/>
                        <a:ea typeface="Times New Roman"/>
                        <a:cs typeface="Times New Roman"/>
                        <a:sym typeface="Times New Roman"/>
                      </a:endParaRPr>
                    </a:p>
                  </a:txBody>
                  <a:tcPr marL="63500" marR="63500" marT="63500" marB="63500">
                    <a:lnL w="12700" cap="flat" cmpd="sng">
                      <a:solidFill>
                        <a:srgbClr val="DED9E5"/>
                      </a:solidFill>
                      <a:prstDash val="solid"/>
                      <a:round/>
                      <a:headEnd type="none" w="sm" len="sm"/>
                      <a:tailEnd type="none" w="sm" len="sm"/>
                    </a:lnL>
                    <a:lnR w="12700" cap="flat" cmpd="sng">
                      <a:solidFill>
                        <a:srgbClr val="DED9E5"/>
                      </a:solidFill>
                      <a:prstDash val="solid"/>
                      <a:round/>
                      <a:headEnd type="none" w="sm" len="sm"/>
                      <a:tailEnd type="none" w="sm" len="sm"/>
                    </a:lnR>
                    <a:lnT w="12700" cap="flat" cmpd="sng">
                      <a:solidFill>
                        <a:srgbClr val="DED9E5"/>
                      </a:solidFill>
                      <a:prstDash val="solid"/>
                      <a:round/>
                      <a:headEnd type="none" w="sm" len="sm"/>
                      <a:tailEnd type="none" w="sm" len="sm"/>
                    </a:lnT>
                    <a:lnB w="12700"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bl>
          </a:graphicData>
        </a:graphic>
      </p:graphicFrame>
      <p:pic>
        <p:nvPicPr>
          <p:cNvPr id="566" name="Google Shape;566;g25320722ce8_1_14"/>
          <p:cNvPicPr preferRelativeResize="0"/>
          <p:nvPr/>
        </p:nvPicPr>
        <p:blipFill>
          <a:blip r:embed="rId3">
            <a:alphaModFix/>
          </a:blip>
          <a:stretch>
            <a:fillRect/>
          </a:stretch>
        </p:blipFill>
        <p:spPr>
          <a:xfrm>
            <a:off x="152400" y="1421125"/>
            <a:ext cx="5453743" cy="4935189"/>
          </a:xfrm>
          <a:prstGeom prst="rect">
            <a:avLst/>
          </a:prstGeom>
          <a:noFill/>
          <a:ln>
            <a:noFill/>
          </a:ln>
        </p:spPr>
      </p:pic>
      <p:graphicFrame>
        <p:nvGraphicFramePr>
          <p:cNvPr id="567" name="Google Shape;567;g25320722ce8_1_14"/>
          <p:cNvGraphicFramePr/>
          <p:nvPr/>
        </p:nvGraphicFramePr>
        <p:xfrm>
          <a:off x="5899450" y="1421125"/>
          <a:ext cx="2582325" cy="426690"/>
        </p:xfrm>
        <a:graphic>
          <a:graphicData uri="http://schemas.openxmlformats.org/drawingml/2006/table">
            <a:tbl>
              <a:tblPr>
                <a:noFill/>
                <a:tableStyleId>{7DD7AD07-2A0A-4CCD-91D6-AC269B0A9222}</a:tableStyleId>
              </a:tblPr>
              <a:tblGrid>
                <a:gridCol w="2582325">
                  <a:extLst>
                    <a:ext uri="{9D8B030D-6E8A-4147-A177-3AD203B41FA5}">
                      <a16:colId xmlns:a16="http://schemas.microsoft.com/office/drawing/2014/main" val="20000"/>
                    </a:ext>
                  </a:extLst>
                </a:gridCol>
              </a:tblGrid>
              <a:tr h="307400">
                <a:tc>
                  <a:txBody>
                    <a:bodyPr/>
                    <a:lstStyle/>
                    <a:p>
                      <a:pPr marL="0" lvl="0" indent="0" algn="l" rtl="0">
                        <a:spcBef>
                          <a:spcPts val="0"/>
                        </a:spcBef>
                        <a:spcAft>
                          <a:spcPts val="0"/>
                        </a:spcAft>
                        <a:buNone/>
                      </a:pPr>
                      <a:r>
                        <a:rPr lang="en-US" sz="1600" b="1">
                          <a:solidFill>
                            <a:srgbClr val="DED9E5"/>
                          </a:solidFill>
                          <a:latin typeface="Times New Roman"/>
                          <a:ea typeface="Times New Roman"/>
                          <a:cs typeface="Times New Roman"/>
                          <a:sym typeface="Times New Roman"/>
                        </a:rPr>
                        <a:t>Boundary Condition</a:t>
                      </a:r>
                      <a:endParaRPr sz="1600" b="1">
                        <a:solidFill>
                          <a:srgbClr val="DED9E5"/>
                        </a:solidFill>
                        <a:latin typeface="Times New Roman"/>
                        <a:ea typeface="Times New Roman"/>
                        <a:cs typeface="Times New Roman"/>
                        <a:sym typeface="Times New Roman"/>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568" name="Google Shape;568;g25320722ce8_1_14"/>
          <p:cNvSpPr txBox="1">
            <a:spLocks noGrp="1"/>
          </p:cNvSpPr>
          <p:nvPr>
            <p:ph type="ftr" idx="11"/>
          </p:nvPr>
        </p:nvSpPr>
        <p:spPr>
          <a:xfrm>
            <a:off x="4366975"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
        <p:nvSpPr>
          <p:cNvPr id="569" name="Google Shape;569;g25320722ce8_1_14"/>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51A89CE1-AF13-FA2C-3E87-50E84825929E}"/>
              </a:ext>
            </a:extLst>
          </p:cNvPr>
          <p:cNvSpPr>
            <a:spLocks noGrp="1"/>
          </p:cNvSpPr>
          <p:nvPr>
            <p:ph type="dt" idx="10"/>
          </p:nvPr>
        </p:nvSpPr>
        <p:spPr/>
        <p:txBody>
          <a:bodyPr/>
          <a:lstStyle/>
          <a:p>
            <a:r>
              <a:rPr lang="en-US"/>
              <a:t>24/06/2023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25320722ce8_1_21"/>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UAV Sizing (Propeller Clearance)</a:t>
            </a:r>
            <a:endParaRPr>
              <a:latin typeface="Times New Roman"/>
              <a:ea typeface="Times New Roman"/>
              <a:cs typeface="Times New Roman"/>
              <a:sym typeface="Times New Roman"/>
            </a:endParaRPr>
          </a:p>
        </p:txBody>
      </p:sp>
      <p:sp>
        <p:nvSpPr>
          <p:cNvPr id="577" name="Google Shape;577;g25320722ce8_1_21"/>
          <p:cNvSpPr txBox="1">
            <a:spLocks noGrp="1"/>
          </p:cNvSpPr>
          <p:nvPr>
            <p:ph type="body" idx="1"/>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578" name="Google Shape;578;g25320722ce8_1_21"/>
          <p:cNvSpPr txBox="1">
            <a:spLocks noGrp="1"/>
          </p:cNvSpPr>
          <p:nvPr>
            <p:ph type="body" idx="1"/>
          </p:nvPr>
        </p:nvSpPr>
        <p:spPr>
          <a:xfrm>
            <a:off x="7445828" y="2060850"/>
            <a:ext cx="4669971" cy="2669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700" b="0" dirty="0">
                <a:latin typeface="Times New Roman"/>
                <a:ea typeface="Times New Roman"/>
                <a:cs typeface="Times New Roman"/>
                <a:sym typeface="Times New Roman"/>
              </a:rPr>
              <a:t>Propeller: 12 * 45</a:t>
            </a:r>
            <a:endParaRPr sz="1700" b="0" dirty="0">
              <a:latin typeface="Times New Roman"/>
              <a:ea typeface="Times New Roman"/>
              <a:cs typeface="Times New Roman"/>
              <a:sym typeface="Times New Roman"/>
            </a:endParaRPr>
          </a:p>
          <a:p>
            <a:pPr marL="0" lvl="0" indent="0" algn="l" rtl="0">
              <a:spcBef>
                <a:spcPts val="1200"/>
              </a:spcBef>
              <a:spcAft>
                <a:spcPts val="0"/>
              </a:spcAft>
              <a:buNone/>
            </a:pPr>
            <a:r>
              <a:rPr lang="en-US" sz="1700" b="0" dirty="0">
                <a:latin typeface="Times New Roman"/>
                <a:ea typeface="Times New Roman"/>
                <a:cs typeface="Times New Roman"/>
                <a:sym typeface="Times New Roman"/>
              </a:rPr>
              <a:t>Propeller Size: 12 inch = 304.8mm</a:t>
            </a:r>
            <a:endParaRPr sz="1700" b="0" dirty="0">
              <a:latin typeface="Times New Roman"/>
              <a:ea typeface="Times New Roman"/>
              <a:cs typeface="Times New Roman"/>
              <a:sym typeface="Times New Roman"/>
            </a:endParaRPr>
          </a:p>
          <a:p>
            <a:pPr marL="0" lvl="0" indent="0" algn="l" rtl="0">
              <a:spcBef>
                <a:spcPts val="1200"/>
              </a:spcBef>
              <a:spcAft>
                <a:spcPts val="0"/>
              </a:spcAft>
              <a:buNone/>
            </a:pPr>
            <a:r>
              <a:rPr lang="en-US" sz="1700" b="0" dirty="0">
                <a:latin typeface="Times New Roman"/>
                <a:ea typeface="Times New Roman"/>
                <a:cs typeface="Times New Roman"/>
                <a:sym typeface="Times New Roman"/>
              </a:rPr>
              <a:t>Distance between 2 adjacent propeller = 466.8 mm </a:t>
            </a:r>
            <a:endParaRPr sz="1700" b="0" dirty="0">
              <a:latin typeface="Times New Roman"/>
              <a:ea typeface="Times New Roman"/>
              <a:cs typeface="Times New Roman"/>
              <a:sym typeface="Times New Roman"/>
            </a:endParaRPr>
          </a:p>
          <a:p>
            <a:pPr marL="0" lvl="0" indent="0" algn="l" rtl="0">
              <a:spcBef>
                <a:spcPts val="1200"/>
              </a:spcBef>
              <a:spcAft>
                <a:spcPts val="0"/>
              </a:spcAft>
              <a:buNone/>
            </a:pPr>
            <a:r>
              <a:rPr lang="en-US" sz="1700" b="0" dirty="0">
                <a:latin typeface="Times New Roman"/>
                <a:ea typeface="Times New Roman"/>
                <a:cs typeface="Times New Roman"/>
                <a:sym typeface="Times New Roman"/>
              </a:rPr>
              <a:t>Clearance = 158 mm</a:t>
            </a:r>
            <a:endParaRPr sz="1700" b="0" dirty="0">
              <a:latin typeface="Times New Roman"/>
              <a:ea typeface="Times New Roman"/>
              <a:cs typeface="Times New Roman"/>
              <a:sym typeface="Times New Roman"/>
            </a:endParaRPr>
          </a:p>
          <a:p>
            <a:pPr marL="0" lvl="0" indent="0" algn="l" rtl="0">
              <a:spcBef>
                <a:spcPts val="1200"/>
              </a:spcBef>
              <a:spcAft>
                <a:spcPts val="1200"/>
              </a:spcAft>
              <a:buNone/>
            </a:pPr>
            <a:endParaRPr sz="1700" b="0" dirty="0">
              <a:latin typeface="Times New Roman"/>
              <a:ea typeface="Times New Roman"/>
              <a:cs typeface="Times New Roman"/>
              <a:sym typeface="Times New Roman"/>
            </a:endParaRPr>
          </a:p>
        </p:txBody>
      </p:sp>
      <p:pic>
        <p:nvPicPr>
          <p:cNvPr id="579" name="Google Shape;579;g25320722ce8_1_21"/>
          <p:cNvPicPr preferRelativeResize="0"/>
          <p:nvPr/>
        </p:nvPicPr>
        <p:blipFill rotWithShape="1">
          <a:blip r:embed="rId3">
            <a:alphaModFix/>
          </a:blip>
          <a:srcRect l="6156" b="7952"/>
          <a:stretch/>
        </p:blipFill>
        <p:spPr>
          <a:xfrm>
            <a:off x="298747" y="1570992"/>
            <a:ext cx="7147081" cy="4785322"/>
          </a:xfrm>
          <a:prstGeom prst="rect">
            <a:avLst/>
          </a:prstGeom>
          <a:noFill/>
          <a:ln>
            <a:noFill/>
          </a:ln>
        </p:spPr>
      </p:pic>
      <p:sp>
        <p:nvSpPr>
          <p:cNvPr id="580" name="Google Shape;580;g25320722ce8_1_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581" name="Google Shape;581;g25320722ce8_1_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2538046be68_4_7"/>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rgbClr val="DED9E5"/>
                </a:solidFill>
                <a:latin typeface="Times New Roman"/>
                <a:ea typeface="Times New Roman"/>
                <a:cs typeface="Times New Roman"/>
                <a:sym typeface="Times New Roman"/>
              </a:rPr>
              <a:t>UAV Sizing (Landing Gear)</a:t>
            </a:r>
            <a:endParaRPr>
              <a:solidFill>
                <a:srgbClr val="DED9E5"/>
              </a:solidFill>
              <a:latin typeface="Times New Roman"/>
              <a:ea typeface="Times New Roman"/>
              <a:cs typeface="Times New Roman"/>
              <a:sym typeface="Times New Roman"/>
            </a:endParaRPr>
          </a:p>
        </p:txBody>
      </p:sp>
      <p:pic>
        <p:nvPicPr>
          <p:cNvPr id="589" name="Google Shape;589;g2538046be68_4_7"/>
          <p:cNvPicPr preferRelativeResize="0"/>
          <p:nvPr/>
        </p:nvPicPr>
        <p:blipFill>
          <a:blip r:embed="rId3">
            <a:alphaModFix/>
          </a:blip>
          <a:stretch>
            <a:fillRect/>
          </a:stretch>
        </p:blipFill>
        <p:spPr>
          <a:xfrm rot="5400000">
            <a:off x="690938" y="2505211"/>
            <a:ext cx="5319798" cy="3216426"/>
          </a:xfrm>
          <a:prstGeom prst="rect">
            <a:avLst/>
          </a:prstGeom>
          <a:noFill/>
          <a:ln>
            <a:noFill/>
          </a:ln>
        </p:spPr>
      </p:pic>
      <p:sp>
        <p:nvSpPr>
          <p:cNvPr id="590" name="Google Shape;590;g2538046be68_4_7"/>
          <p:cNvSpPr txBox="1"/>
          <p:nvPr/>
        </p:nvSpPr>
        <p:spPr>
          <a:xfrm>
            <a:off x="4959050" y="1453525"/>
            <a:ext cx="6737100" cy="2016300"/>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1000"/>
              </a:spcBef>
              <a:spcAft>
                <a:spcPts val="0"/>
              </a:spcAft>
              <a:buClr>
                <a:srgbClr val="DED9E5"/>
              </a:buClr>
              <a:buSzPts val="1700"/>
              <a:buFont typeface="Times New Roman"/>
              <a:buChar char="●"/>
            </a:pPr>
            <a:r>
              <a:rPr lang="en-US" sz="1700">
                <a:solidFill>
                  <a:srgbClr val="DED9E5"/>
                </a:solidFill>
                <a:latin typeface="Times New Roman"/>
                <a:ea typeface="Times New Roman"/>
                <a:cs typeface="Times New Roman"/>
                <a:sym typeface="Times New Roman"/>
              </a:rPr>
              <a:t>3D Printed Landing gear with rubber padding at the bottom to support shock during landing.</a:t>
            </a:r>
            <a:endParaRPr sz="1700">
              <a:solidFill>
                <a:srgbClr val="DED9E5"/>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DED9E5"/>
              </a:buClr>
              <a:buSzPts val="1700"/>
              <a:buFont typeface="Times New Roman"/>
              <a:buChar char="●"/>
            </a:pPr>
            <a:r>
              <a:rPr lang="en-US" sz="1700">
                <a:solidFill>
                  <a:srgbClr val="DED9E5"/>
                </a:solidFill>
                <a:latin typeface="Times New Roman"/>
                <a:ea typeface="Times New Roman"/>
                <a:cs typeface="Times New Roman"/>
                <a:sym typeface="Times New Roman"/>
              </a:rPr>
              <a:t>It is shaped in an arc structure to eliminate shock force.</a:t>
            </a:r>
            <a:endParaRPr sz="1700">
              <a:solidFill>
                <a:srgbClr val="DED9E5"/>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DED9E5"/>
              </a:buClr>
              <a:buSzPts val="1700"/>
              <a:buFont typeface="Times New Roman"/>
              <a:buChar char="●"/>
            </a:pPr>
            <a:r>
              <a:rPr lang="en-US" sz="1700">
                <a:solidFill>
                  <a:srgbClr val="DED9E5"/>
                </a:solidFill>
                <a:latin typeface="Times New Roman"/>
                <a:ea typeface="Times New Roman"/>
                <a:cs typeface="Times New Roman"/>
                <a:sym typeface="Times New Roman"/>
              </a:rPr>
              <a:t>The landing gear would support the frame away from ground.</a:t>
            </a:r>
            <a:endParaRPr sz="1700">
              <a:solidFill>
                <a:srgbClr val="DED9E5"/>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DED9E5"/>
              </a:buClr>
              <a:buSzPts val="1700"/>
              <a:buFont typeface="Times New Roman"/>
              <a:buChar char="●"/>
            </a:pPr>
            <a:r>
              <a:rPr lang="en-US" sz="1700">
                <a:solidFill>
                  <a:srgbClr val="DED9E5"/>
                </a:solidFill>
                <a:latin typeface="Times New Roman"/>
                <a:ea typeface="Times New Roman"/>
                <a:cs typeface="Times New Roman"/>
                <a:sym typeface="Times New Roman"/>
              </a:rPr>
              <a:t>It would also help the electronic components from damage.</a:t>
            </a:r>
            <a:endParaRPr sz="1700">
              <a:solidFill>
                <a:srgbClr val="DED9E5"/>
              </a:solidFill>
              <a:latin typeface="Times New Roman"/>
              <a:ea typeface="Times New Roman"/>
              <a:cs typeface="Times New Roman"/>
              <a:sym typeface="Times New Roman"/>
            </a:endParaRPr>
          </a:p>
        </p:txBody>
      </p:sp>
      <p:sp>
        <p:nvSpPr>
          <p:cNvPr id="591" name="Google Shape;591;g2538046be68_4_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592" name="Google Shape;592;g2538046be68_4_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
        <p:nvSpPr>
          <p:cNvPr id="593" name="Google Shape;593;g2538046be68_4_7"/>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25320722ce8_1_28"/>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Pickup Mechanism</a:t>
            </a:r>
            <a:endParaRPr>
              <a:latin typeface="Times New Roman"/>
              <a:ea typeface="Times New Roman"/>
              <a:cs typeface="Times New Roman"/>
              <a:sym typeface="Times New Roman"/>
            </a:endParaRPr>
          </a:p>
        </p:txBody>
      </p:sp>
      <p:sp>
        <p:nvSpPr>
          <p:cNvPr id="601" name="Google Shape;601;g25320722ce8_1_28"/>
          <p:cNvSpPr txBox="1">
            <a:spLocks noGrp="1"/>
          </p:cNvSpPr>
          <p:nvPr>
            <p:ph type="body" idx="1"/>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602" name="Google Shape;602;g25320722ce8_1_28"/>
          <p:cNvSpPr txBox="1">
            <a:spLocks noGrp="1"/>
          </p:cNvSpPr>
          <p:nvPr>
            <p:ph type="body" idx="1"/>
          </p:nvPr>
        </p:nvSpPr>
        <p:spPr>
          <a:xfrm>
            <a:off x="5406050" y="2201325"/>
            <a:ext cx="5947800" cy="3975600"/>
          </a:xfrm>
          <a:prstGeom prst="rect">
            <a:avLst/>
          </a:prstGeom>
        </p:spPr>
        <p:txBody>
          <a:bodyPr spcFirstLastPara="1" wrap="square" lIns="91425" tIns="45700" rIns="91425" bIns="45700" anchor="t" anchorCtr="0">
            <a:normAutofit/>
          </a:bodyPr>
          <a:lstStyle/>
          <a:p>
            <a:pPr marL="457200" lvl="0" indent="-355600" algn="just" rtl="0">
              <a:spcBef>
                <a:spcPts val="1000"/>
              </a:spcBef>
              <a:spcAft>
                <a:spcPts val="0"/>
              </a:spcAft>
              <a:buSzPts val="2000"/>
              <a:buFont typeface="Times New Roman"/>
              <a:buChar char="●"/>
            </a:pPr>
            <a:r>
              <a:rPr lang="en-US" sz="2000" b="0">
                <a:latin typeface="Times New Roman"/>
                <a:ea typeface="Times New Roman"/>
                <a:cs typeface="Times New Roman"/>
                <a:sym typeface="Times New Roman"/>
              </a:rPr>
              <a:t>Claw Mechanism System is being used here with two axis rotation capability.</a:t>
            </a:r>
            <a:endParaRPr sz="2000" b="0">
              <a:latin typeface="Times New Roman"/>
              <a:ea typeface="Times New Roman"/>
              <a:cs typeface="Times New Roman"/>
              <a:sym typeface="Times New Roman"/>
            </a:endParaRPr>
          </a:p>
          <a:p>
            <a:pPr marL="457200" lvl="0" indent="0" algn="just" rtl="0">
              <a:spcBef>
                <a:spcPts val="1200"/>
              </a:spcBef>
              <a:spcAft>
                <a:spcPts val="0"/>
              </a:spcAft>
              <a:buNone/>
            </a:pPr>
            <a:endParaRPr sz="100" b="0">
              <a:latin typeface="Times New Roman"/>
              <a:ea typeface="Times New Roman"/>
              <a:cs typeface="Times New Roman"/>
              <a:sym typeface="Times New Roman"/>
            </a:endParaRPr>
          </a:p>
          <a:p>
            <a:pPr marL="457200" lvl="0" indent="-355600" algn="just" rtl="0">
              <a:spcBef>
                <a:spcPts val="1200"/>
              </a:spcBef>
              <a:spcAft>
                <a:spcPts val="0"/>
              </a:spcAft>
              <a:buSzPts val="2000"/>
              <a:buFont typeface="Times New Roman"/>
              <a:buChar char="●"/>
            </a:pPr>
            <a:r>
              <a:rPr lang="en-US" sz="2000" b="0">
                <a:latin typeface="Times New Roman"/>
                <a:ea typeface="Times New Roman"/>
                <a:cs typeface="Times New Roman"/>
                <a:sym typeface="Times New Roman"/>
              </a:rPr>
              <a:t>The claw is served with two servo motors. One operates the opening and closing of claw and other for the rotational movement of the claw in XY Plane.</a:t>
            </a:r>
            <a:endParaRPr sz="2000" b="0">
              <a:latin typeface="Times New Roman"/>
              <a:ea typeface="Times New Roman"/>
              <a:cs typeface="Times New Roman"/>
              <a:sym typeface="Times New Roman"/>
            </a:endParaRPr>
          </a:p>
        </p:txBody>
      </p:sp>
      <p:pic>
        <p:nvPicPr>
          <p:cNvPr id="603" name="Google Shape;603;g25320722ce8_1_28"/>
          <p:cNvPicPr preferRelativeResize="0"/>
          <p:nvPr/>
        </p:nvPicPr>
        <p:blipFill>
          <a:blip r:embed="rId3">
            <a:alphaModFix/>
          </a:blip>
          <a:stretch>
            <a:fillRect/>
          </a:stretch>
        </p:blipFill>
        <p:spPr>
          <a:xfrm>
            <a:off x="278165" y="2021900"/>
            <a:ext cx="5327978" cy="3815511"/>
          </a:xfrm>
          <a:prstGeom prst="rect">
            <a:avLst/>
          </a:prstGeom>
          <a:noFill/>
          <a:ln>
            <a:noFill/>
          </a:ln>
        </p:spPr>
      </p:pic>
      <p:sp>
        <p:nvSpPr>
          <p:cNvPr id="604" name="Google Shape;604;g25320722ce8_1_2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605" name="Google Shape;605;g25320722ce8_1_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25320722ce8_3_2"/>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CAD Model (2-D)</a:t>
            </a:r>
            <a:endParaRPr>
              <a:latin typeface="Times New Roman"/>
              <a:ea typeface="Times New Roman"/>
              <a:cs typeface="Times New Roman"/>
              <a:sym typeface="Times New Roman"/>
            </a:endParaRPr>
          </a:p>
        </p:txBody>
      </p:sp>
      <p:sp>
        <p:nvSpPr>
          <p:cNvPr id="773" name="Google Shape;773;g25320722ce8_3_2"/>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dirty="0">
                <a:latin typeface="Times New Roman"/>
                <a:ea typeface="Times New Roman"/>
                <a:cs typeface="Times New Roman"/>
                <a:sym typeface="Times New Roman"/>
              </a:rPr>
              <a:t>04</a:t>
            </a:r>
            <a:endParaRPr dirty="0">
              <a:latin typeface="Times New Roman"/>
              <a:ea typeface="Times New Roman"/>
              <a:cs typeface="Times New Roman"/>
              <a:sym typeface="Times New Roman"/>
            </a:endParaRPr>
          </a:p>
        </p:txBody>
      </p:sp>
      <p:pic>
        <p:nvPicPr>
          <p:cNvPr id="774" name="Google Shape;774;g25320722ce8_3_2"/>
          <p:cNvPicPr preferRelativeResize="0"/>
          <p:nvPr/>
        </p:nvPicPr>
        <p:blipFill>
          <a:blip r:embed="rId3">
            <a:alphaModFix/>
          </a:blip>
          <a:stretch>
            <a:fillRect/>
          </a:stretch>
        </p:blipFill>
        <p:spPr>
          <a:xfrm>
            <a:off x="1807775" y="1450338"/>
            <a:ext cx="9020175" cy="4724400"/>
          </a:xfrm>
          <a:prstGeom prst="rect">
            <a:avLst/>
          </a:prstGeom>
          <a:noFill/>
          <a:ln>
            <a:noFill/>
          </a:ln>
        </p:spPr>
      </p:pic>
      <p:sp>
        <p:nvSpPr>
          <p:cNvPr id="775" name="Google Shape;775;g25320722ce8_3_2"/>
          <p:cNvSpPr txBox="1"/>
          <p:nvPr/>
        </p:nvSpPr>
        <p:spPr>
          <a:xfrm>
            <a:off x="5506213" y="6020225"/>
            <a:ext cx="225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Times New Roman"/>
                <a:ea typeface="Times New Roman"/>
                <a:cs typeface="Times New Roman"/>
                <a:sym typeface="Times New Roman"/>
              </a:rPr>
              <a:t>FRONT VIEW</a:t>
            </a:r>
            <a:endParaRPr sz="1600" b="1">
              <a:latin typeface="Times New Roman"/>
              <a:ea typeface="Times New Roman"/>
              <a:cs typeface="Times New Roman"/>
              <a:sym typeface="Times New Roman"/>
            </a:endParaRPr>
          </a:p>
        </p:txBody>
      </p:sp>
      <p:sp>
        <p:nvSpPr>
          <p:cNvPr id="776" name="Google Shape;776;g25320722ce8_3_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777" name="Google Shape;777;g25320722ce8_3_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77320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g25320722ce8_3_19"/>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CAD Model (2-D)</a:t>
            </a:r>
            <a:endParaRPr>
              <a:latin typeface="Times New Roman"/>
              <a:ea typeface="Times New Roman"/>
              <a:cs typeface="Times New Roman"/>
              <a:sym typeface="Times New Roman"/>
            </a:endParaRPr>
          </a:p>
        </p:txBody>
      </p:sp>
      <p:sp>
        <p:nvSpPr>
          <p:cNvPr id="785" name="Google Shape;785;g25320722ce8_3_19"/>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dirty="0">
                <a:latin typeface="Times New Roman"/>
                <a:ea typeface="Times New Roman"/>
                <a:cs typeface="Times New Roman"/>
                <a:sym typeface="Times New Roman"/>
              </a:rPr>
              <a:t>04</a:t>
            </a:r>
            <a:endParaRPr dirty="0">
              <a:latin typeface="Times New Roman"/>
              <a:ea typeface="Times New Roman"/>
              <a:cs typeface="Times New Roman"/>
              <a:sym typeface="Times New Roman"/>
            </a:endParaRPr>
          </a:p>
        </p:txBody>
      </p:sp>
      <p:pic>
        <p:nvPicPr>
          <p:cNvPr id="786" name="Google Shape;786;g25320722ce8_3_19"/>
          <p:cNvPicPr preferRelativeResize="0"/>
          <p:nvPr/>
        </p:nvPicPr>
        <p:blipFill rotWithShape="1">
          <a:blip r:embed="rId3">
            <a:alphaModFix/>
          </a:blip>
          <a:srcRect t="1048"/>
          <a:stretch/>
        </p:blipFill>
        <p:spPr>
          <a:xfrm>
            <a:off x="152400" y="1476775"/>
            <a:ext cx="5590525" cy="5228825"/>
          </a:xfrm>
          <a:prstGeom prst="rect">
            <a:avLst/>
          </a:prstGeom>
          <a:noFill/>
          <a:ln>
            <a:noFill/>
          </a:ln>
        </p:spPr>
      </p:pic>
      <p:pic>
        <p:nvPicPr>
          <p:cNvPr id="787" name="Google Shape;787;g25320722ce8_3_19"/>
          <p:cNvPicPr preferRelativeResize="0"/>
          <p:nvPr/>
        </p:nvPicPr>
        <p:blipFill rotWithShape="1">
          <a:blip r:embed="rId4">
            <a:alphaModFix/>
          </a:blip>
          <a:srcRect r="18712" b="7655"/>
          <a:stretch/>
        </p:blipFill>
        <p:spPr>
          <a:xfrm>
            <a:off x="6382200" y="1476775"/>
            <a:ext cx="5590525" cy="4969476"/>
          </a:xfrm>
          <a:prstGeom prst="rect">
            <a:avLst/>
          </a:prstGeom>
          <a:noFill/>
          <a:ln>
            <a:noFill/>
          </a:ln>
        </p:spPr>
      </p:pic>
      <p:sp>
        <p:nvSpPr>
          <p:cNvPr id="788" name="Google Shape;788;g25320722ce8_3_19"/>
          <p:cNvSpPr txBox="1"/>
          <p:nvPr/>
        </p:nvSpPr>
        <p:spPr>
          <a:xfrm>
            <a:off x="225400" y="6274500"/>
            <a:ext cx="225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Times New Roman"/>
                <a:ea typeface="Times New Roman"/>
                <a:cs typeface="Times New Roman"/>
                <a:sym typeface="Times New Roman"/>
              </a:rPr>
              <a:t>TOP VIEW</a:t>
            </a:r>
            <a:endParaRPr sz="1600" b="1">
              <a:latin typeface="Times New Roman"/>
              <a:ea typeface="Times New Roman"/>
              <a:cs typeface="Times New Roman"/>
              <a:sym typeface="Times New Roman"/>
            </a:endParaRPr>
          </a:p>
        </p:txBody>
      </p:sp>
      <p:sp>
        <p:nvSpPr>
          <p:cNvPr id="789" name="Google Shape;789;g25320722ce8_3_19"/>
          <p:cNvSpPr txBox="1"/>
          <p:nvPr/>
        </p:nvSpPr>
        <p:spPr>
          <a:xfrm>
            <a:off x="8153925" y="6274500"/>
            <a:ext cx="225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Times New Roman"/>
                <a:ea typeface="Times New Roman"/>
                <a:cs typeface="Times New Roman"/>
                <a:sym typeface="Times New Roman"/>
              </a:rPr>
              <a:t>SIDE VIEW</a:t>
            </a:r>
            <a:endParaRPr sz="1600" b="1">
              <a:latin typeface="Times New Roman"/>
              <a:ea typeface="Times New Roman"/>
              <a:cs typeface="Times New Roman"/>
              <a:sym typeface="Times New Roman"/>
            </a:endParaRPr>
          </a:p>
        </p:txBody>
      </p:sp>
      <p:sp>
        <p:nvSpPr>
          <p:cNvPr id="790" name="Google Shape;790;g25320722ce8_3_19"/>
          <p:cNvSpPr txBox="1">
            <a:spLocks noGrp="1"/>
          </p:cNvSpPr>
          <p:nvPr>
            <p:ph type="dt" idx="10"/>
          </p:nvPr>
        </p:nvSpPr>
        <p:spPr>
          <a:xfrm>
            <a:off x="763175" y="649290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791" name="Google Shape;791;g25320722ce8_3_19"/>
          <p:cNvSpPr txBox="1">
            <a:spLocks noGrp="1"/>
          </p:cNvSpPr>
          <p:nvPr>
            <p:ph type="ftr" idx="11"/>
          </p:nvPr>
        </p:nvSpPr>
        <p:spPr>
          <a:xfrm>
            <a:off x="4038600" y="649290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491551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g25320722ce8_1_91"/>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CAD Model (3-D)</a:t>
            </a:r>
            <a:endParaRPr>
              <a:latin typeface="Times New Roman"/>
              <a:ea typeface="Times New Roman"/>
              <a:cs typeface="Times New Roman"/>
              <a:sym typeface="Times New Roman"/>
            </a:endParaRPr>
          </a:p>
        </p:txBody>
      </p:sp>
      <p:sp>
        <p:nvSpPr>
          <p:cNvPr id="799" name="Google Shape;799;g25320722ce8_1_91"/>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dirty="0">
                <a:latin typeface="Times New Roman"/>
                <a:ea typeface="Times New Roman"/>
                <a:cs typeface="Times New Roman"/>
                <a:sym typeface="Times New Roman"/>
              </a:rPr>
              <a:t>04</a:t>
            </a:r>
            <a:endParaRPr dirty="0">
              <a:latin typeface="Times New Roman"/>
              <a:ea typeface="Times New Roman"/>
              <a:cs typeface="Times New Roman"/>
              <a:sym typeface="Times New Roman"/>
            </a:endParaRPr>
          </a:p>
        </p:txBody>
      </p:sp>
      <p:pic>
        <p:nvPicPr>
          <p:cNvPr id="800" name="Google Shape;800;g25320722ce8_1_91"/>
          <p:cNvPicPr preferRelativeResize="0"/>
          <p:nvPr/>
        </p:nvPicPr>
        <p:blipFill rotWithShape="1">
          <a:blip r:embed="rId3">
            <a:alphaModFix/>
          </a:blip>
          <a:srcRect l="20069" r="4396"/>
          <a:stretch/>
        </p:blipFill>
        <p:spPr>
          <a:xfrm>
            <a:off x="705400" y="1847125"/>
            <a:ext cx="5690400" cy="4381925"/>
          </a:xfrm>
          <a:prstGeom prst="rect">
            <a:avLst/>
          </a:prstGeom>
          <a:noFill/>
          <a:ln>
            <a:noFill/>
          </a:ln>
        </p:spPr>
      </p:pic>
      <p:pic>
        <p:nvPicPr>
          <p:cNvPr id="801" name="Google Shape;801;g25320722ce8_1_91"/>
          <p:cNvPicPr preferRelativeResize="0"/>
          <p:nvPr/>
        </p:nvPicPr>
        <p:blipFill>
          <a:blip r:embed="rId4">
            <a:alphaModFix/>
          </a:blip>
          <a:stretch>
            <a:fillRect/>
          </a:stretch>
        </p:blipFill>
        <p:spPr>
          <a:xfrm>
            <a:off x="6715600" y="1847125"/>
            <a:ext cx="5476400" cy="4381925"/>
          </a:xfrm>
          <a:prstGeom prst="rect">
            <a:avLst/>
          </a:prstGeom>
          <a:noFill/>
          <a:ln>
            <a:noFill/>
          </a:ln>
        </p:spPr>
      </p:pic>
      <p:sp>
        <p:nvSpPr>
          <p:cNvPr id="802" name="Google Shape;802;g25320722ce8_1_9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803" name="Google Shape;803;g25320722ce8_1_9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292342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251dd12bc69_3_61"/>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Aircraft Performance</a:t>
            </a:r>
            <a:endParaRPr>
              <a:latin typeface="Times New Roman"/>
              <a:ea typeface="Times New Roman"/>
              <a:cs typeface="Times New Roman"/>
              <a:sym typeface="Times New Roman"/>
            </a:endParaRPr>
          </a:p>
        </p:txBody>
      </p:sp>
      <p:sp>
        <p:nvSpPr>
          <p:cNvPr id="613" name="Google Shape;613;g251dd12bc69_3_61"/>
          <p:cNvSpPr txBox="1"/>
          <p:nvPr/>
        </p:nvSpPr>
        <p:spPr>
          <a:xfrm>
            <a:off x="4448650" y="1181950"/>
            <a:ext cx="43524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DED9E5"/>
                </a:solidFill>
                <a:latin typeface="Times New Roman"/>
                <a:ea typeface="Times New Roman"/>
                <a:cs typeface="Times New Roman"/>
                <a:sym typeface="Times New Roman"/>
              </a:rPr>
              <a:t>Power Required Estimation</a:t>
            </a:r>
            <a:endParaRPr sz="2400" b="1">
              <a:solidFill>
                <a:srgbClr val="DED9E5"/>
              </a:solidFill>
              <a:latin typeface="Times New Roman"/>
              <a:ea typeface="Times New Roman"/>
              <a:cs typeface="Times New Roman"/>
              <a:sym typeface="Times New Roman"/>
            </a:endParaRPr>
          </a:p>
        </p:txBody>
      </p:sp>
      <p:graphicFrame>
        <p:nvGraphicFramePr>
          <p:cNvPr id="614" name="Google Shape;614;g251dd12bc69_3_61"/>
          <p:cNvGraphicFramePr/>
          <p:nvPr/>
        </p:nvGraphicFramePr>
        <p:xfrm>
          <a:off x="952500" y="2286000"/>
          <a:ext cx="10287000" cy="3786650"/>
        </p:xfrm>
        <a:graphic>
          <a:graphicData uri="http://schemas.openxmlformats.org/drawingml/2006/table">
            <a:tbl>
              <a:tblPr>
                <a:noFill/>
                <a:tableStyleId>{7DD7AD07-2A0A-4CCD-91D6-AC269B0A9222}</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817300">
                <a:tc gridSpan="2">
                  <a:txBody>
                    <a:bodyPr/>
                    <a:lstStyle/>
                    <a:p>
                      <a:pPr marL="0" lvl="0" indent="0" algn="ctr" rtl="0">
                        <a:lnSpc>
                          <a:spcPct val="115000"/>
                        </a:lnSpc>
                        <a:spcBef>
                          <a:spcPts val="1200"/>
                        </a:spcBef>
                        <a:spcAft>
                          <a:spcPts val="1200"/>
                        </a:spcAft>
                        <a:buNone/>
                      </a:pPr>
                      <a:r>
                        <a:rPr lang="en-US" sz="1800" b="1">
                          <a:solidFill>
                            <a:srgbClr val="DED9E5"/>
                          </a:solidFill>
                          <a:latin typeface="Times New Roman"/>
                          <a:ea typeface="Times New Roman"/>
                          <a:cs typeface="Times New Roman"/>
                          <a:sym typeface="Times New Roman"/>
                        </a:rPr>
                        <a:t>Case 1: Max Load at Motor</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gridSpan="2">
                  <a:txBody>
                    <a:bodyPr/>
                    <a:lstStyle/>
                    <a:p>
                      <a:pPr marL="0" lvl="0" indent="0" algn="ctr" rtl="0">
                        <a:lnSpc>
                          <a:spcPct val="115000"/>
                        </a:lnSpc>
                        <a:spcBef>
                          <a:spcPts val="1200"/>
                        </a:spcBef>
                        <a:spcAft>
                          <a:spcPts val="1200"/>
                        </a:spcAft>
                        <a:buNone/>
                      </a:pPr>
                      <a:r>
                        <a:rPr lang="en-US" sz="1800" b="1">
                          <a:solidFill>
                            <a:srgbClr val="DED9E5"/>
                          </a:solidFill>
                          <a:latin typeface="Times New Roman"/>
                          <a:ea typeface="Times New Roman"/>
                          <a:cs typeface="Times New Roman"/>
                          <a:sym typeface="Times New Roman"/>
                        </a:rPr>
                        <a:t>Case 2: Min Load at Motor</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extLst>
                  <a:ext uri="{0D108BD9-81ED-4DB2-BD59-A6C34878D82A}">
                    <a16:rowId xmlns:a16="http://schemas.microsoft.com/office/drawing/2014/main" val="10000"/>
                  </a:ext>
                </a:extLst>
              </a:tr>
              <a:tr h="656400">
                <a:tc>
                  <a:txBody>
                    <a:bodyPr/>
                    <a:lstStyle/>
                    <a:p>
                      <a:pPr marL="0" lvl="0" indent="0" algn="just" rtl="0">
                        <a:lnSpc>
                          <a:spcPct val="115000"/>
                        </a:lnSpc>
                        <a:spcBef>
                          <a:spcPts val="1200"/>
                        </a:spcBef>
                        <a:spcAft>
                          <a:spcPts val="1200"/>
                        </a:spcAft>
                        <a:buNone/>
                      </a:pPr>
                      <a:r>
                        <a:rPr lang="en-US" sz="1800" b="1">
                          <a:solidFill>
                            <a:srgbClr val="DED9E5"/>
                          </a:solidFill>
                          <a:latin typeface="Times New Roman"/>
                          <a:ea typeface="Times New Roman"/>
                          <a:cs typeface="Times New Roman"/>
                          <a:sym typeface="Times New Roman"/>
                        </a:rPr>
                        <a:t>Specification</a:t>
                      </a:r>
                      <a:endParaRPr sz="1800" b="1">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b="1">
                          <a:solidFill>
                            <a:srgbClr val="DED9E5"/>
                          </a:solidFill>
                          <a:latin typeface="Times New Roman"/>
                          <a:ea typeface="Times New Roman"/>
                          <a:cs typeface="Times New Roman"/>
                          <a:sym typeface="Times New Roman"/>
                        </a:rPr>
                        <a:t>Value</a:t>
                      </a:r>
                      <a:endParaRPr sz="1800" b="1">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b="1">
                          <a:solidFill>
                            <a:srgbClr val="DED9E5"/>
                          </a:solidFill>
                          <a:latin typeface="Times New Roman"/>
                          <a:ea typeface="Times New Roman"/>
                          <a:cs typeface="Times New Roman"/>
                          <a:sym typeface="Times New Roman"/>
                        </a:rPr>
                        <a:t>Specification</a:t>
                      </a:r>
                      <a:endParaRPr sz="1800" b="1">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b="1">
                          <a:solidFill>
                            <a:srgbClr val="DED9E5"/>
                          </a:solidFill>
                          <a:latin typeface="Times New Roman"/>
                          <a:ea typeface="Times New Roman"/>
                          <a:cs typeface="Times New Roman"/>
                          <a:sym typeface="Times New Roman"/>
                        </a:rPr>
                        <a:t>Value</a:t>
                      </a:r>
                      <a:endParaRPr sz="1800" b="1">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536350">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Current</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52 A</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Current</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4.75 A</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553800">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Voltage</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12.53 V</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Voltage</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14.59 V</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596400">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Revolutions</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15360 rpm</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Revolutions</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4648 rpm</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626400">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Electrical Power</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651.56 W</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Electrical Power</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tc>
                  <a:txBody>
                    <a:bodyPr/>
                    <a:lstStyle/>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69.4 W</a:t>
                      </a:r>
                      <a:endParaRPr sz="1800">
                        <a:solidFill>
                          <a:srgbClr val="DED9E5"/>
                        </a:solidFill>
                        <a:latin typeface="Times New Roman"/>
                        <a:ea typeface="Times New Roman"/>
                        <a:cs typeface="Times New Roman"/>
                        <a:sym typeface="Times New Roman"/>
                      </a:endParaRPr>
                    </a:p>
                  </a:txBody>
                  <a:tcPr marL="63500" marR="63500" marT="63500" marB="63500">
                    <a:lnL w="7625" cap="flat" cmpd="sng">
                      <a:solidFill>
                        <a:srgbClr val="DED9E5"/>
                      </a:solidFill>
                      <a:prstDash val="solid"/>
                      <a:round/>
                      <a:headEnd type="none" w="sm" len="sm"/>
                      <a:tailEnd type="none" w="sm" len="sm"/>
                    </a:lnL>
                    <a:lnR w="7625" cap="flat" cmpd="sng">
                      <a:solidFill>
                        <a:srgbClr val="DED9E5"/>
                      </a:solidFill>
                      <a:prstDash val="solid"/>
                      <a:round/>
                      <a:headEnd type="none" w="sm" len="sm"/>
                      <a:tailEnd type="none" w="sm" len="sm"/>
                    </a:lnR>
                    <a:lnT w="7625" cap="flat" cmpd="sng">
                      <a:solidFill>
                        <a:srgbClr val="DED9E5"/>
                      </a:solidFill>
                      <a:prstDash val="solid"/>
                      <a:round/>
                      <a:headEnd type="none" w="sm" len="sm"/>
                      <a:tailEnd type="none" w="sm" len="sm"/>
                    </a:lnT>
                    <a:lnB w="76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bl>
          </a:graphicData>
        </a:graphic>
      </p:graphicFrame>
      <p:sp>
        <p:nvSpPr>
          <p:cNvPr id="615" name="Google Shape;615;g251dd12bc69_3_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616" name="Google Shape;616;g251dd12bc69_3_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
        <p:nvSpPr>
          <p:cNvPr id="617" name="Google Shape;617;g251dd12bc69_3_61"/>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pSp>
        <p:nvGrpSpPr>
          <p:cNvPr id="258" name="Google Shape;258;p4"/>
          <p:cNvGrpSpPr/>
          <p:nvPr/>
        </p:nvGrpSpPr>
        <p:grpSpPr>
          <a:xfrm>
            <a:off x="912800" y="3339974"/>
            <a:ext cx="1467402" cy="1199551"/>
            <a:chOff x="1921112" y="114053"/>
            <a:chExt cx="8110307" cy="6629895"/>
          </a:xfrm>
        </p:grpSpPr>
        <p:sp>
          <p:nvSpPr>
            <p:cNvPr id="259" name="Google Shape;259;p4"/>
            <p:cNvSpPr/>
            <p:nvPr/>
          </p:nvSpPr>
          <p:spPr>
            <a:xfrm>
              <a:off x="3867079" y="785076"/>
              <a:ext cx="4801950" cy="5958872"/>
            </a:xfrm>
            <a:custGeom>
              <a:avLst/>
              <a:gdLst/>
              <a:ahLst/>
              <a:cxnLst/>
              <a:rect l="l" t="t"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60" name="Google Shape;260;p4"/>
            <p:cNvSpPr/>
            <p:nvPr/>
          </p:nvSpPr>
          <p:spPr>
            <a:xfrm>
              <a:off x="2927648" y="1746876"/>
              <a:ext cx="7103771" cy="4829623"/>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61" name="Google Shape;261;p4"/>
            <p:cNvSpPr/>
            <p:nvPr/>
          </p:nvSpPr>
          <p:spPr>
            <a:xfrm>
              <a:off x="2368461" y="1388997"/>
              <a:ext cx="6998772" cy="4812289"/>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r>
                <a:rPr lang="en-US" sz="3600" b="1" i="0" u="none" strike="noStrike" cap="none">
                  <a:solidFill>
                    <a:srgbClr val="FFFFFF"/>
                  </a:solidFill>
                  <a:latin typeface="Times New Roman"/>
                  <a:ea typeface="Times New Roman"/>
                  <a:cs typeface="Times New Roman"/>
                  <a:sym typeface="Times New Roman"/>
                </a:rPr>
                <a:t>02</a:t>
              </a:r>
              <a:endParaRPr sz="3000" i="0" u="none" strike="noStrike" cap="none">
                <a:solidFill>
                  <a:srgbClr val="FFFFFF"/>
                </a:solidFill>
                <a:latin typeface="Times New Roman"/>
                <a:ea typeface="Times New Roman"/>
                <a:cs typeface="Times New Roman"/>
                <a:sym typeface="Times New Roman"/>
              </a:endParaRPr>
            </a:p>
          </p:txBody>
        </p:sp>
        <p:sp>
          <p:nvSpPr>
            <p:cNvPr id="262" name="Google Shape;262;p4"/>
            <p:cNvSpPr/>
            <p:nvPr/>
          </p:nvSpPr>
          <p:spPr>
            <a:xfrm>
              <a:off x="6730112" y="114053"/>
              <a:ext cx="1313884" cy="1186203"/>
            </a:xfrm>
            <a:custGeom>
              <a:avLst/>
              <a:gdLst/>
              <a:ahLst/>
              <a:cxnLst/>
              <a:rect l="l" t="t"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63" name="Google Shape;263;p4"/>
            <p:cNvSpPr/>
            <p:nvPr/>
          </p:nvSpPr>
          <p:spPr>
            <a:xfrm>
              <a:off x="1921112" y="420729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64" name="Google Shape;264;p4"/>
            <p:cNvSpPr/>
            <p:nvPr/>
          </p:nvSpPr>
          <p:spPr>
            <a:xfrm>
              <a:off x="8765547" y="1031118"/>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grpSp>
      <p:grpSp>
        <p:nvGrpSpPr>
          <p:cNvPr id="265" name="Google Shape;265;p4"/>
          <p:cNvGrpSpPr/>
          <p:nvPr/>
        </p:nvGrpSpPr>
        <p:grpSpPr>
          <a:xfrm>
            <a:off x="912800" y="4839622"/>
            <a:ext cx="1467402" cy="1199551"/>
            <a:chOff x="1921112" y="114053"/>
            <a:chExt cx="8110307" cy="6629895"/>
          </a:xfrm>
        </p:grpSpPr>
        <p:sp>
          <p:nvSpPr>
            <p:cNvPr id="266" name="Google Shape;266;p4"/>
            <p:cNvSpPr/>
            <p:nvPr/>
          </p:nvSpPr>
          <p:spPr>
            <a:xfrm>
              <a:off x="3867079" y="785076"/>
              <a:ext cx="4801950" cy="5958872"/>
            </a:xfrm>
            <a:custGeom>
              <a:avLst/>
              <a:gdLst/>
              <a:ahLst/>
              <a:cxnLst/>
              <a:rect l="l" t="t"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67" name="Google Shape;267;p4"/>
            <p:cNvSpPr/>
            <p:nvPr/>
          </p:nvSpPr>
          <p:spPr>
            <a:xfrm>
              <a:off x="2927648" y="1746876"/>
              <a:ext cx="7103771" cy="4829623"/>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68" name="Google Shape;268;p4"/>
            <p:cNvSpPr/>
            <p:nvPr/>
          </p:nvSpPr>
          <p:spPr>
            <a:xfrm>
              <a:off x="2368461" y="1388997"/>
              <a:ext cx="6998772" cy="4812289"/>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r>
                <a:rPr lang="en-US" sz="3600" b="1" i="0" u="none" strike="noStrike" cap="none">
                  <a:solidFill>
                    <a:srgbClr val="FFFFFF"/>
                  </a:solidFill>
                  <a:latin typeface="Times New Roman"/>
                  <a:ea typeface="Times New Roman"/>
                  <a:cs typeface="Times New Roman"/>
                  <a:sym typeface="Times New Roman"/>
                </a:rPr>
                <a:t>03</a:t>
              </a:r>
              <a:endParaRPr sz="3000" i="0" u="none" strike="noStrike" cap="none">
                <a:solidFill>
                  <a:srgbClr val="FFFFFF"/>
                </a:solidFill>
                <a:latin typeface="Times New Roman"/>
                <a:ea typeface="Times New Roman"/>
                <a:cs typeface="Times New Roman"/>
                <a:sym typeface="Times New Roman"/>
              </a:endParaRPr>
            </a:p>
          </p:txBody>
        </p:sp>
        <p:sp>
          <p:nvSpPr>
            <p:cNvPr id="269" name="Google Shape;269;p4"/>
            <p:cNvSpPr/>
            <p:nvPr/>
          </p:nvSpPr>
          <p:spPr>
            <a:xfrm>
              <a:off x="6730112" y="114053"/>
              <a:ext cx="1313884" cy="1186203"/>
            </a:xfrm>
            <a:custGeom>
              <a:avLst/>
              <a:gdLst/>
              <a:ahLst/>
              <a:cxnLst/>
              <a:rect l="l" t="t"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70" name="Google Shape;270;p4"/>
            <p:cNvSpPr/>
            <p:nvPr/>
          </p:nvSpPr>
          <p:spPr>
            <a:xfrm>
              <a:off x="1921112" y="420729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71" name="Google Shape;271;p4"/>
            <p:cNvSpPr/>
            <p:nvPr/>
          </p:nvSpPr>
          <p:spPr>
            <a:xfrm>
              <a:off x="8765547" y="1031118"/>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grpSp>
      <p:grpSp>
        <p:nvGrpSpPr>
          <p:cNvPr id="272" name="Google Shape;272;p4"/>
          <p:cNvGrpSpPr/>
          <p:nvPr/>
        </p:nvGrpSpPr>
        <p:grpSpPr>
          <a:xfrm>
            <a:off x="912800" y="1840327"/>
            <a:ext cx="1467402" cy="1199551"/>
            <a:chOff x="1921112" y="114053"/>
            <a:chExt cx="8110307" cy="6629895"/>
          </a:xfrm>
        </p:grpSpPr>
        <p:sp>
          <p:nvSpPr>
            <p:cNvPr id="273" name="Google Shape;273;p4"/>
            <p:cNvSpPr/>
            <p:nvPr/>
          </p:nvSpPr>
          <p:spPr>
            <a:xfrm>
              <a:off x="3867079" y="785076"/>
              <a:ext cx="4801950" cy="5958872"/>
            </a:xfrm>
            <a:custGeom>
              <a:avLst/>
              <a:gdLst/>
              <a:ahLst/>
              <a:cxnLst/>
              <a:rect l="l" t="t"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74" name="Google Shape;274;p4"/>
            <p:cNvSpPr/>
            <p:nvPr/>
          </p:nvSpPr>
          <p:spPr>
            <a:xfrm>
              <a:off x="2927648" y="1746876"/>
              <a:ext cx="7103771" cy="4829623"/>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75" name="Google Shape;275;p4"/>
            <p:cNvSpPr/>
            <p:nvPr/>
          </p:nvSpPr>
          <p:spPr>
            <a:xfrm>
              <a:off x="2368461" y="1388997"/>
              <a:ext cx="6998772" cy="4812289"/>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r>
                <a:rPr lang="en-US" sz="3600" b="1" i="0" u="none" strike="noStrike" cap="none">
                  <a:solidFill>
                    <a:srgbClr val="FFFFFF"/>
                  </a:solidFill>
                  <a:latin typeface="Times New Roman"/>
                  <a:ea typeface="Times New Roman"/>
                  <a:cs typeface="Times New Roman"/>
                  <a:sym typeface="Times New Roman"/>
                </a:rPr>
                <a:t>01</a:t>
              </a:r>
              <a:endParaRPr sz="3000" i="0" u="none" strike="noStrike" cap="none">
                <a:solidFill>
                  <a:srgbClr val="FFFFFF"/>
                </a:solidFill>
                <a:latin typeface="Times New Roman"/>
                <a:ea typeface="Times New Roman"/>
                <a:cs typeface="Times New Roman"/>
                <a:sym typeface="Times New Roman"/>
              </a:endParaRPr>
            </a:p>
          </p:txBody>
        </p:sp>
        <p:sp>
          <p:nvSpPr>
            <p:cNvPr id="276" name="Google Shape;276;p4"/>
            <p:cNvSpPr/>
            <p:nvPr/>
          </p:nvSpPr>
          <p:spPr>
            <a:xfrm>
              <a:off x="6730112" y="114053"/>
              <a:ext cx="1313884" cy="1186203"/>
            </a:xfrm>
            <a:custGeom>
              <a:avLst/>
              <a:gdLst/>
              <a:ahLst/>
              <a:cxnLst/>
              <a:rect l="l" t="t"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77" name="Google Shape;277;p4"/>
            <p:cNvSpPr/>
            <p:nvPr/>
          </p:nvSpPr>
          <p:spPr>
            <a:xfrm>
              <a:off x="1921112" y="420729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278" name="Google Shape;278;p4"/>
            <p:cNvSpPr/>
            <p:nvPr/>
          </p:nvSpPr>
          <p:spPr>
            <a:xfrm>
              <a:off x="8765547" y="1031118"/>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grpSp>
      <p:sp>
        <p:nvSpPr>
          <p:cNvPr id="279" name="Google Shape;279;p4"/>
          <p:cNvSpPr txBox="1">
            <a:spLocks noGrp="1"/>
          </p:cNvSpPr>
          <p:nvPr>
            <p:ph type="title"/>
          </p:nvPr>
        </p:nvSpPr>
        <p:spPr>
          <a:xfrm>
            <a:off x="838200" y="334863"/>
            <a:ext cx="10515600" cy="113223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400"/>
              <a:buFont typeface="Calibri"/>
              <a:buNone/>
            </a:pPr>
            <a:r>
              <a:rPr lang="en-US">
                <a:latin typeface="Times New Roman"/>
                <a:ea typeface="Times New Roman"/>
                <a:cs typeface="Times New Roman"/>
                <a:sym typeface="Times New Roman"/>
              </a:rPr>
              <a:t>OUTLINE OF PROJECT</a:t>
            </a:r>
            <a:endParaRPr>
              <a:latin typeface="Times New Roman"/>
              <a:ea typeface="Times New Roman"/>
              <a:cs typeface="Times New Roman"/>
              <a:sym typeface="Times New Roman"/>
            </a:endParaRPr>
          </a:p>
        </p:txBody>
      </p:sp>
      <p:sp>
        <p:nvSpPr>
          <p:cNvPr id="280" name="Google Shape;28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281" name="Google Shape;28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grpSp>
        <p:nvGrpSpPr>
          <p:cNvPr id="283" name="Google Shape;283;p4"/>
          <p:cNvGrpSpPr/>
          <p:nvPr/>
        </p:nvGrpSpPr>
        <p:grpSpPr>
          <a:xfrm>
            <a:off x="2385722" y="1946044"/>
            <a:ext cx="3390603" cy="1091931"/>
            <a:chOff x="2385722" y="1946044"/>
            <a:chExt cx="3390603" cy="1091931"/>
          </a:xfrm>
        </p:grpSpPr>
        <p:sp>
          <p:nvSpPr>
            <p:cNvPr id="284" name="Google Shape;284;p4"/>
            <p:cNvSpPr txBox="1"/>
            <p:nvPr/>
          </p:nvSpPr>
          <p:spPr>
            <a:xfrm>
              <a:off x="2385722" y="1946044"/>
              <a:ext cx="2982086" cy="553998"/>
            </a:xfrm>
            <a:prstGeom prst="rect">
              <a:avLst/>
            </a:prstGeom>
            <a:noFill/>
            <a:ln>
              <a:noFill/>
            </a:ln>
          </p:spPr>
          <p:txBody>
            <a:bodyPr spcFirstLastPara="1" wrap="square" lIns="91425" tIns="182875" rIns="91425" bIns="0" anchor="b" anchorCtr="0">
              <a:spAutoFit/>
            </a:bodyPr>
            <a:lstStyle/>
            <a:p>
              <a:pPr marL="0" marR="0" lvl="0" indent="0" algn="l" rtl="0">
                <a:spcBef>
                  <a:spcPts val="0"/>
                </a:spcBef>
                <a:spcAft>
                  <a:spcPts val="0"/>
                </a:spcAft>
                <a:buNone/>
              </a:pPr>
              <a:r>
                <a:rPr lang="en-US" sz="2400" b="1">
                  <a:solidFill>
                    <a:schemeClr val="accent1"/>
                  </a:solidFill>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285" name="Google Shape;285;p4"/>
            <p:cNvSpPr txBox="1"/>
            <p:nvPr/>
          </p:nvSpPr>
          <p:spPr>
            <a:xfrm>
              <a:off x="2385725" y="2483875"/>
              <a:ext cx="3390600" cy="554100"/>
            </a:xfrm>
            <a:prstGeom prst="rect">
              <a:avLst/>
            </a:prstGeom>
            <a:noFill/>
            <a:ln>
              <a:noFill/>
            </a:ln>
          </p:spPr>
          <p:txBody>
            <a:bodyPr spcFirstLastPara="1" wrap="square" lIns="91425" tIns="0" rIns="91425" bIns="0" anchor="t" anchorCtr="0">
              <a:spAutoFit/>
            </a:bodyPr>
            <a:lstStyle/>
            <a:p>
              <a:pPr marL="0" marR="0" lvl="0" indent="0" algn="l" rtl="0">
                <a:spcBef>
                  <a:spcPts val="0"/>
                </a:spcBef>
                <a:spcAft>
                  <a:spcPts val="0"/>
                </a:spcAft>
                <a:buNone/>
              </a:pPr>
              <a:r>
                <a:rPr lang="en-US" sz="1800">
                  <a:solidFill>
                    <a:srgbClr val="838C97"/>
                  </a:solidFill>
                  <a:latin typeface="Times New Roman"/>
                  <a:ea typeface="Times New Roman"/>
                  <a:cs typeface="Times New Roman"/>
                  <a:sym typeface="Times New Roman"/>
                </a:rPr>
                <a:t>Designing of UAV for detection and delivering.</a:t>
              </a:r>
              <a:endParaRPr>
                <a:latin typeface="Times New Roman"/>
                <a:ea typeface="Times New Roman"/>
                <a:cs typeface="Times New Roman"/>
                <a:sym typeface="Times New Roman"/>
              </a:endParaRPr>
            </a:p>
          </p:txBody>
        </p:sp>
      </p:grpSp>
      <p:grpSp>
        <p:nvGrpSpPr>
          <p:cNvPr id="286" name="Google Shape;286;p4"/>
          <p:cNvGrpSpPr/>
          <p:nvPr/>
        </p:nvGrpSpPr>
        <p:grpSpPr>
          <a:xfrm>
            <a:off x="2385722" y="3449044"/>
            <a:ext cx="3521104" cy="1091931"/>
            <a:chOff x="2385722" y="1946044"/>
            <a:chExt cx="3521104" cy="1091931"/>
          </a:xfrm>
        </p:grpSpPr>
        <p:sp>
          <p:nvSpPr>
            <p:cNvPr id="287" name="Google Shape;287;p4"/>
            <p:cNvSpPr txBox="1"/>
            <p:nvPr/>
          </p:nvSpPr>
          <p:spPr>
            <a:xfrm>
              <a:off x="2385722" y="1946044"/>
              <a:ext cx="2982086" cy="553998"/>
            </a:xfrm>
            <a:prstGeom prst="rect">
              <a:avLst/>
            </a:prstGeom>
            <a:noFill/>
            <a:ln>
              <a:noFill/>
            </a:ln>
          </p:spPr>
          <p:txBody>
            <a:bodyPr spcFirstLastPara="1" wrap="square" lIns="91425" tIns="182875" rIns="91425" bIns="0" anchor="b" anchorCtr="0">
              <a:spAutoFit/>
            </a:bodyPr>
            <a:lstStyle/>
            <a:p>
              <a:pPr marL="0" marR="0" lvl="0" indent="0" algn="l" rtl="0">
                <a:spcBef>
                  <a:spcPts val="0"/>
                </a:spcBef>
                <a:spcAft>
                  <a:spcPts val="0"/>
                </a:spcAft>
                <a:buNone/>
              </a:pPr>
              <a:r>
                <a:rPr lang="en-US" sz="2400" b="1">
                  <a:solidFill>
                    <a:schemeClr val="accent1"/>
                  </a:solidFill>
                  <a:latin typeface="Times New Roman"/>
                  <a:ea typeface="Times New Roman"/>
                  <a:cs typeface="Times New Roman"/>
                  <a:sym typeface="Times New Roman"/>
                </a:rPr>
                <a:t>Objective</a:t>
              </a:r>
              <a:endParaRPr>
                <a:latin typeface="Times New Roman"/>
                <a:ea typeface="Times New Roman"/>
                <a:cs typeface="Times New Roman"/>
                <a:sym typeface="Times New Roman"/>
              </a:endParaRPr>
            </a:p>
          </p:txBody>
        </p:sp>
        <p:sp>
          <p:nvSpPr>
            <p:cNvPr id="288" name="Google Shape;288;p4"/>
            <p:cNvSpPr txBox="1"/>
            <p:nvPr/>
          </p:nvSpPr>
          <p:spPr>
            <a:xfrm>
              <a:off x="2385726" y="2483875"/>
              <a:ext cx="3521100" cy="554100"/>
            </a:xfrm>
            <a:prstGeom prst="rect">
              <a:avLst/>
            </a:prstGeom>
            <a:noFill/>
            <a:ln>
              <a:noFill/>
            </a:ln>
          </p:spPr>
          <p:txBody>
            <a:bodyPr spcFirstLastPara="1" wrap="square" lIns="91425" tIns="0" rIns="91425" bIns="0" anchor="t" anchorCtr="0">
              <a:spAutoFit/>
            </a:bodyPr>
            <a:lstStyle/>
            <a:p>
              <a:pPr marL="0" marR="0" lvl="0" indent="0" algn="l" rtl="0">
                <a:spcBef>
                  <a:spcPts val="0"/>
                </a:spcBef>
                <a:spcAft>
                  <a:spcPts val="0"/>
                </a:spcAft>
                <a:buNone/>
              </a:pPr>
              <a:r>
                <a:rPr lang="en-US" sz="1800">
                  <a:solidFill>
                    <a:srgbClr val="838C97"/>
                  </a:solidFill>
                  <a:latin typeface="Times New Roman"/>
                  <a:ea typeface="Times New Roman"/>
                  <a:cs typeface="Times New Roman"/>
                  <a:sym typeface="Times New Roman"/>
                </a:rPr>
                <a:t>Create an autonomous UAV to carry payloads and locate hotspots.</a:t>
              </a:r>
              <a:endParaRPr>
                <a:latin typeface="Times New Roman"/>
                <a:ea typeface="Times New Roman"/>
                <a:cs typeface="Times New Roman"/>
                <a:sym typeface="Times New Roman"/>
              </a:endParaRPr>
            </a:p>
          </p:txBody>
        </p:sp>
      </p:grpSp>
      <p:grpSp>
        <p:nvGrpSpPr>
          <p:cNvPr id="289" name="Google Shape;289;p4"/>
          <p:cNvGrpSpPr/>
          <p:nvPr/>
        </p:nvGrpSpPr>
        <p:grpSpPr>
          <a:xfrm>
            <a:off x="2385722" y="4952045"/>
            <a:ext cx="3521104" cy="1091930"/>
            <a:chOff x="2385722" y="1946044"/>
            <a:chExt cx="3521104" cy="1091930"/>
          </a:xfrm>
        </p:grpSpPr>
        <p:sp>
          <p:nvSpPr>
            <p:cNvPr id="290" name="Google Shape;290;p4"/>
            <p:cNvSpPr txBox="1"/>
            <p:nvPr/>
          </p:nvSpPr>
          <p:spPr>
            <a:xfrm>
              <a:off x="2385722" y="1946044"/>
              <a:ext cx="2982086" cy="553998"/>
            </a:xfrm>
            <a:prstGeom prst="rect">
              <a:avLst/>
            </a:prstGeom>
            <a:noFill/>
            <a:ln>
              <a:noFill/>
            </a:ln>
          </p:spPr>
          <p:txBody>
            <a:bodyPr spcFirstLastPara="1" wrap="square" lIns="91425" tIns="182875" rIns="91425" bIns="0" anchor="b" anchorCtr="0">
              <a:spAutoFit/>
            </a:bodyPr>
            <a:lstStyle/>
            <a:p>
              <a:pPr marL="0" marR="0" lvl="0" indent="0" algn="l" rtl="0">
                <a:spcBef>
                  <a:spcPts val="0"/>
                </a:spcBef>
                <a:spcAft>
                  <a:spcPts val="0"/>
                </a:spcAft>
                <a:buNone/>
              </a:pPr>
              <a:r>
                <a:rPr lang="en-US" sz="2400" b="1">
                  <a:solidFill>
                    <a:schemeClr val="accent1"/>
                  </a:solidFill>
                  <a:latin typeface="Times New Roman"/>
                  <a:ea typeface="Times New Roman"/>
                  <a:cs typeface="Times New Roman"/>
                  <a:sym typeface="Times New Roman"/>
                </a:rPr>
                <a:t>Designing</a:t>
              </a:r>
              <a:endParaRPr>
                <a:latin typeface="Times New Roman"/>
                <a:ea typeface="Times New Roman"/>
                <a:cs typeface="Times New Roman"/>
                <a:sym typeface="Times New Roman"/>
              </a:endParaRPr>
            </a:p>
          </p:txBody>
        </p:sp>
        <p:sp>
          <p:nvSpPr>
            <p:cNvPr id="291" name="Google Shape;291;p4"/>
            <p:cNvSpPr txBox="1"/>
            <p:nvPr/>
          </p:nvSpPr>
          <p:spPr>
            <a:xfrm>
              <a:off x="2385726" y="2483874"/>
              <a:ext cx="3521100" cy="554100"/>
            </a:xfrm>
            <a:prstGeom prst="rect">
              <a:avLst/>
            </a:prstGeom>
            <a:noFill/>
            <a:ln>
              <a:noFill/>
            </a:ln>
          </p:spPr>
          <p:txBody>
            <a:bodyPr spcFirstLastPara="1" wrap="square" lIns="91425" tIns="0" rIns="91425" bIns="0" anchor="t" anchorCtr="0">
              <a:spAutoFit/>
            </a:bodyPr>
            <a:lstStyle/>
            <a:p>
              <a:pPr marL="0" marR="0" lvl="0" indent="0" algn="l" rtl="0">
                <a:spcBef>
                  <a:spcPts val="0"/>
                </a:spcBef>
                <a:spcAft>
                  <a:spcPts val="0"/>
                </a:spcAft>
                <a:buNone/>
              </a:pPr>
              <a:r>
                <a:rPr lang="en-US" sz="1800">
                  <a:solidFill>
                    <a:srgbClr val="838C97"/>
                  </a:solidFill>
                  <a:latin typeface="Times New Roman"/>
                  <a:ea typeface="Times New Roman"/>
                  <a:cs typeface="Times New Roman"/>
                  <a:sym typeface="Times New Roman"/>
                </a:rPr>
                <a:t>Design and simulation of advanced UAV in Fusion/Ansys.</a:t>
              </a:r>
              <a:endParaRPr>
                <a:latin typeface="Times New Roman"/>
                <a:ea typeface="Times New Roman"/>
                <a:cs typeface="Times New Roman"/>
                <a:sym typeface="Times New Roman"/>
              </a:endParaRPr>
            </a:p>
          </p:txBody>
        </p:sp>
      </p:grpSp>
      <p:grpSp>
        <p:nvGrpSpPr>
          <p:cNvPr id="292" name="Google Shape;292;p4"/>
          <p:cNvGrpSpPr/>
          <p:nvPr/>
        </p:nvGrpSpPr>
        <p:grpSpPr>
          <a:xfrm>
            <a:off x="8032448" y="1946044"/>
            <a:ext cx="3521100" cy="1091931"/>
            <a:chOff x="2385712" y="1946044"/>
            <a:chExt cx="3521100" cy="1091931"/>
          </a:xfrm>
        </p:grpSpPr>
        <p:sp>
          <p:nvSpPr>
            <p:cNvPr id="293" name="Google Shape;293;p4"/>
            <p:cNvSpPr txBox="1"/>
            <p:nvPr/>
          </p:nvSpPr>
          <p:spPr>
            <a:xfrm>
              <a:off x="2385722" y="1946044"/>
              <a:ext cx="2982086" cy="553998"/>
            </a:xfrm>
            <a:prstGeom prst="rect">
              <a:avLst/>
            </a:prstGeom>
            <a:noFill/>
            <a:ln>
              <a:noFill/>
            </a:ln>
          </p:spPr>
          <p:txBody>
            <a:bodyPr spcFirstLastPara="1" wrap="square" lIns="91425" tIns="182875" rIns="91425" bIns="0" anchor="b" anchorCtr="0">
              <a:spAutoFit/>
            </a:bodyPr>
            <a:lstStyle/>
            <a:p>
              <a:pPr marL="0" marR="0" lvl="0" indent="0" algn="l" rtl="0">
                <a:spcBef>
                  <a:spcPts val="0"/>
                </a:spcBef>
                <a:spcAft>
                  <a:spcPts val="0"/>
                </a:spcAft>
                <a:buNone/>
              </a:pPr>
              <a:r>
                <a:rPr lang="en-US" sz="2400" b="1">
                  <a:solidFill>
                    <a:schemeClr val="accent1"/>
                  </a:solidFill>
                  <a:latin typeface="Times New Roman"/>
                  <a:ea typeface="Times New Roman"/>
                  <a:cs typeface="Times New Roman"/>
                  <a:sym typeface="Times New Roman"/>
                </a:rPr>
                <a:t>Calculations</a:t>
              </a:r>
              <a:endParaRPr>
                <a:latin typeface="Times New Roman"/>
                <a:ea typeface="Times New Roman"/>
                <a:cs typeface="Times New Roman"/>
                <a:sym typeface="Times New Roman"/>
              </a:endParaRPr>
            </a:p>
          </p:txBody>
        </p:sp>
        <p:sp>
          <p:nvSpPr>
            <p:cNvPr id="294" name="Google Shape;294;p4"/>
            <p:cNvSpPr txBox="1"/>
            <p:nvPr/>
          </p:nvSpPr>
          <p:spPr>
            <a:xfrm>
              <a:off x="2385712" y="2483875"/>
              <a:ext cx="3521100" cy="554100"/>
            </a:xfrm>
            <a:prstGeom prst="rect">
              <a:avLst/>
            </a:prstGeom>
            <a:noFill/>
            <a:ln>
              <a:noFill/>
            </a:ln>
          </p:spPr>
          <p:txBody>
            <a:bodyPr spcFirstLastPara="1" wrap="square" lIns="91425" tIns="0" rIns="91425" bIns="0" anchor="t" anchorCtr="0">
              <a:spAutoFit/>
            </a:bodyPr>
            <a:lstStyle/>
            <a:p>
              <a:pPr marL="0" marR="0" lvl="0" indent="0" algn="l" rtl="0">
                <a:spcBef>
                  <a:spcPts val="0"/>
                </a:spcBef>
                <a:spcAft>
                  <a:spcPts val="0"/>
                </a:spcAft>
                <a:buNone/>
              </a:pPr>
              <a:r>
                <a:rPr lang="en-US" sz="1800">
                  <a:solidFill>
                    <a:srgbClr val="838C97"/>
                  </a:solidFill>
                  <a:latin typeface="Times New Roman"/>
                  <a:ea typeface="Times New Roman"/>
                  <a:cs typeface="Times New Roman"/>
                  <a:sym typeface="Times New Roman"/>
                </a:rPr>
                <a:t>Manual and analytical (Stablity and CFD) calculations </a:t>
              </a:r>
              <a:endParaRPr>
                <a:latin typeface="Times New Roman"/>
                <a:ea typeface="Times New Roman"/>
                <a:cs typeface="Times New Roman"/>
                <a:sym typeface="Times New Roman"/>
              </a:endParaRPr>
            </a:p>
          </p:txBody>
        </p:sp>
      </p:grpSp>
      <p:grpSp>
        <p:nvGrpSpPr>
          <p:cNvPr id="295" name="Google Shape;295;p4"/>
          <p:cNvGrpSpPr/>
          <p:nvPr/>
        </p:nvGrpSpPr>
        <p:grpSpPr>
          <a:xfrm>
            <a:off x="8032449" y="3449050"/>
            <a:ext cx="3521101" cy="1091925"/>
            <a:chOff x="2385713" y="1946050"/>
            <a:chExt cx="3521101" cy="1091925"/>
          </a:xfrm>
        </p:grpSpPr>
        <p:sp>
          <p:nvSpPr>
            <p:cNvPr id="296" name="Google Shape;296;p4"/>
            <p:cNvSpPr txBox="1"/>
            <p:nvPr/>
          </p:nvSpPr>
          <p:spPr>
            <a:xfrm>
              <a:off x="2385713" y="1946050"/>
              <a:ext cx="3390600" cy="554100"/>
            </a:xfrm>
            <a:prstGeom prst="rect">
              <a:avLst/>
            </a:prstGeom>
            <a:noFill/>
            <a:ln>
              <a:noFill/>
            </a:ln>
          </p:spPr>
          <p:txBody>
            <a:bodyPr spcFirstLastPara="1" wrap="square" lIns="91425" tIns="182875" rIns="91425" bIns="0" anchor="b" anchorCtr="0">
              <a:spAutoFit/>
            </a:bodyPr>
            <a:lstStyle/>
            <a:p>
              <a:pPr marL="0" lvl="0" indent="0" algn="l" rtl="0">
                <a:spcBef>
                  <a:spcPts val="0"/>
                </a:spcBef>
                <a:spcAft>
                  <a:spcPts val="0"/>
                </a:spcAft>
                <a:buNone/>
              </a:pPr>
              <a:r>
                <a:rPr lang="en-US" sz="2400" b="1">
                  <a:solidFill>
                    <a:schemeClr val="accent1"/>
                  </a:solidFill>
                  <a:latin typeface="Times New Roman"/>
                  <a:ea typeface="Times New Roman"/>
                  <a:cs typeface="Times New Roman"/>
                  <a:sym typeface="Times New Roman"/>
                </a:rPr>
                <a:t>Result and Discussion</a:t>
              </a:r>
              <a:endParaRPr sz="2400" b="1">
                <a:solidFill>
                  <a:schemeClr val="accent1"/>
                </a:solidFill>
                <a:latin typeface="Times New Roman"/>
                <a:ea typeface="Times New Roman"/>
                <a:cs typeface="Times New Roman"/>
                <a:sym typeface="Times New Roman"/>
              </a:endParaRPr>
            </a:p>
          </p:txBody>
        </p:sp>
        <p:sp>
          <p:nvSpPr>
            <p:cNvPr id="297" name="Google Shape;297;p4"/>
            <p:cNvSpPr txBox="1"/>
            <p:nvPr/>
          </p:nvSpPr>
          <p:spPr>
            <a:xfrm>
              <a:off x="2385714" y="2483875"/>
              <a:ext cx="3521100" cy="554100"/>
            </a:xfrm>
            <a:prstGeom prst="rect">
              <a:avLst/>
            </a:prstGeom>
            <a:noFill/>
            <a:ln>
              <a:noFill/>
            </a:ln>
          </p:spPr>
          <p:txBody>
            <a:bodyPr spcFirstLastPara="1" wrap="square" lIns="91425" tIns="0" rIns="91425" bIns="0" anchor="t" anchorCtr="0">
              <a:spAutoFit/>
            </a:bodyPr>
            <a:lstStyle/>
            <a:p>
              <a:pPr marL="0" marR="0" lvl="0" indent="0" algn="l" rtl="0">
                <a:spcBef>
                  <a:spcPts val="0"/>
                </a:spcBef>
                <a:spcAft>
                  <a:spcPts val="0"/>
                </a:spcAft>
                <a:buNone/>
              </a:pPr>
              <a:r>
                <a:rPr lang="en-US" sz="1800">
                  <a:solidFill>
                    <a:srgbClr val="838C97"/>
                  </a:solidFill>
                  <a:latin typeface="Times New Roman"/>
                  <a:ea typeface="Times New Roman"/>
                  <a:cs typeface="Times New Roman"/>
                  <a:sym typeface="Times New Roman"/>
                </a:rPr>
                <a:t>Able to perform necessary simulations and designing</a:t>
              </a:r>
              <a:endParaRPr>
                <a:latin typeface="Times New Roman"/>
                <a:ea typeface="Times New Roman"/>
                <a:cs typeface="Times New Roman"/>
                <a:sym typeface="Times New Roman"/>
              </a:endParaRPr>
            </a:p>
          </p:txBody>
        </p:sp>
      </p:grpSp>
      <p:grpSp>
        <p:nvGrpSpPr>
          <p:cNvPr id="298" name="Google Shape;298;p4"/>
          <p:cNvGrpSpPr/>
          <p:nvPr/>
        </p:nvGrpSpPr>
        <p:grpSpPr>
          <a:xfrm>
            <a:off x="8032448" y="4952050"/>
            <a:ext cx="3727800" cy="1369125"/>
            <a:chOff x="2385712" y="1946049"/>
            <a:chExt cx="3727800" cy="1369125"/>
          </a:xfrm>
        </p:grpSpPr>
        <p:sp>
          <p:nvSpPr>
            <p:cNvPr id="299" name="Google Shape;299;p4"/>
            <p:cNvSpPr txBox="1"/>
            <p:nvPr/>
          </p:nvSpPr>
          <p:spPr>
            <a:xfrm>
              <a:off x="2385712" y="1946049"/>
              <a:ext cx="3727800" cy="554100"/>
            </a:xfrm>
            <a:prstGeom prst="rect">
              <a:avLst/>
            </a:prstGeom>
            <a:noFill/>
            <a:ln>
              <a:noFill/>
            </a:ln>
          </p:spPr>
          <p:txBody>
            <a:bodyPr spcFirstLastPara="1" wrap="square" lIns="91425" tIns="182875" rIns="91425" bIns="0" anchor="b" anchorCtr="0">
              <a:spAutoFit/>
            </a:bodyPr>
            <a:lstStyle/>
            <a:p>
              <a:pPr marL="0" marR="0" lvl="0" indent="0" algn="l" rtl="0">
                <a:spcBef>
                  <a:spcPts val="0"/>
                </a:spcBef>
                <a:spcAft>
                  <a:spcPts val="0"/>
                </a:spcAft>
                <a:buNone/>
              </a:pPr>
              <a:r>
                <a:rPr lang="en-US" sz="2400" b="1">
                  <a:solidFill>
                    <a:schemeClr val="accent1"/>
                  </a:solidFill>
                  <a:latin typeface="Times New Roman"/>
                  <a:ea typeface="Times New Roman"/>
                  <a:cs typeface="Times New Roman"/>
                  <a:sym typeface="Times New Roman"/>
                </a:rPr>
                <a:t>Refrences</a:t>
              </a:r>
              <a:endParaRPr>
                <a:latin typeface="Times New Roman"/>
                <a:ea typeface="Times New Roman"/>
                <a:cs typeface="Times New Roman"/>
                <a:sym typeface="Times New Roman"/>
              </a:endParaRPr>
            </a:p>
          </p:txBody>
        </p:sp>
        <p:sp>
          <p:nvSpPr>
            <p:cNvPr id="300" name="Google Shape;300;p4"/>
            <p:cNvSpPr txBox="1"/>
            <p:nvPr/>
          </p:nvSpPr>
          <p:spPr>
            <a:xfrm>
              <a:off x="2385713" y="2483874"/>
              <a:ext cx="3521100" cy="8313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Clr>
                  <a:schemeClr val="dk1"/>
                </a:buClr>
                <a:buFont typeface="Arial"/>
                <a:buNone/>
              </a:pPr>
              <a:r>
                <a:rPr lang="en-US" sz="1800" dirty="0">
                  <a:solidFill>
                    <a:srgbClr val="838C97"/>
                  </a:solidFill>
                  <a:latin typeface="Times New Roman"/>
                  <a:ea typeface="Times New Roman"/>
                  <a:cs typeface="Times New Roman"/>
                  <a:sym typeface="Times New Roman"/>
                </a:rPr>
                <a:t>References used from books and online resources</a:t>
              </a:r>
              <a:endParaRPr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dirty="0">
                <a:solidFill>
                  <a:srgbClr val="838C97"/>
                </a:solidFill>
                <a:latin typeface="Times New Roman"/>
                <a:ea typeface="Times New Roman"/>
                <a:cs typeface="Times New Roman"/>
                <a:sym typeface="Times New Roman"/>
              </a:endParaRPr>
            </a:p>
          </p:txBody>
        </p:sp>
      </p:grpSp>
      <p:grpSp>
        <p:nvGrpSpPr>
          <p:cNvPr id="301" name="Google Shape;301;p4"/>
          <p:cNvGrpSpPr/>
          <p:nvPr/>
        </p:nvGrpSpPr>
        <p:grpSpPr>
          <a:xfrm>
            <a:off x="6565056" y="3339974"/>
            <a:ext cx="1467402" cy="1199551"/>
            <a:chOff x="1921112" y="114053"/>
            <a:chExt cx="8110307" cy="6629895"/>
          </a:xfrm>
        </p:grpSpPr>
        <p:sp>
          <p:nvSpPr>
            <p:cNvPr id="302" name="Google Shape;302;p4"/>
            <p:cNvSpPr/>
            <p:nvPr/>
          </p:nvSpPr>
          <p:spPr>
            <a:xfrm>
              <a:off x="3867079" y="785076"/>
              <a:ext cx="4801950" cy="5958872"/>
            </a:xfrm>
            <a:custGeom>
              <a:avLst/>
              <a:gdLst/>
              <a:ahLst/>
              <a:cxnLst/>
              <a:rect l="l" t="t"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03" name="Google Shape;303;p4"/>
            <p:cNvSpPr/>
            <p:nvPr/>
          </p:nvSpPr>
          <p:spPr>
            <a:xfrm>
              <a:off x="2927648" y="1746876"/>
              <a:ext cx="7103771" cy="4829623"/>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04" name="Google Shape;304;p4"/>
            <p:cNvSpPr/>
            <p:nvPr/>
          </p:nvSpPr>
          <p:spPr>
            <a:xfrm>
              <a:off x="2368461" y="1388997"/>
              <a:ext cx="6998772" cy="4812289"/>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r>
                <a:rPr lang="en-US" sz="3600" b="1">
                  <a:solidFill>
                    <a:srgbClr val="FFFFFF"/>
                  </a:solidFill>
                  <a:latin typeface="Times New Roman"/>
                  <a:ea typeface="Times New Roman"/>
                  <a:cs typeface="Times New Roman"/>
                  <a:sym typeface="Times New Roman"/>
                </a:rPr>
                <a:t>05</a:t>
              </a:r>
              <a:endParaRPr sz="3000" i="0" u="none" strike="noStrike" cap="none">
                <a:solidFill>
                  <a:srgbClr val="FFFFFF"/>
                </a:solidFill>
                <a:latin typeface="Times New Roman"/>
                <a:ea typeface="Times New Roman"/>
                <a:cs typeface="Times New Roman"/>
                <a:sym typeface="Times New Roman"/>
              </a:endParaRPr>
            </a:p>
          </p:txBody>
        </p:sp>
        <p:sp>
          <p:nvSpPr>
            <p:cNvPr id="305" name="Google Shape;305;p4"/>
            <p:cNvSpPr/>
            <p:nvPr/>
          </p:nvSpPr>
          <p:spPr>
            <a:xfrm>
              <a:off x="6730112" y="114053"/>
              <a:ext cx="1313884" cy="1186203"/>
            </a:xfrm>
            <a:custGeom>
              <a:avLst/>
              <a:gdLst/>
              <a:ahLst/>
              <a:cxnLst/>
              <a:rect l="l" t="t"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06" name="Google Shape;306;p4"/>
            <p:cNvSpPr/>
            <p:nvPr/>
          </p:nvSpPr>
          <p:spPr>
            <a:xfrm>
              <a:off x="1921112" y="420729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07" name="Google Shape;307;p4"/>
            <p:cNvSpPr/>
            <p:nvPr/>
          </p:nvSpPr>
          <p:spPr>
            <a:xfrm>
              <a:off x="8765547" y="1031118"/>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grpSp>
      <p:grpSp>
        <p:nvGrpSpPr>
          <p:cNvPr id="308" name="Google Shape;308;p4"/>
          <p:cNvGrpSpPr/>
          <p:nvPr/>
        </p:nvGrpSpPr>
        <p:grpSpPr>
          <a:xfrm>
            <a:off x="6565056" y="4839622"/>
            <a:ext cx="1467402" cy="1199551"/>
            <a:chOff x="1921112" y="114053"/>
            <a:chExt cx="8110307" cy="6629895"/>
          </a:xfrm>
        </p:grpSpPr>
        <p:sp>
          <p:nvSpPr>
            <p:cNvPr id="309" name="Google Shape;309;p4"/>
            <p:cNvSpPr/>
            <p:nvPr/>
          </p:nvSpPr>
          <p:spPr>
            <a:xfrm>
              <a:off x="3867079" y="785076"/>
              <a:ext cx="4801950" cy="5958872"/>
            </a:xfrm>
            <a:custGeom>
              <a:avLst/>
              <a:gdLst/>
              <a:ahLst/>
              <a:cxnLst/>
              <a:rect l="l" t="t"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10" name="Google Shape;310;p4"/>
            <p:cNvSpPr/>
            <p:nvPr/>
          </p:nvSpPr>
          <p:spPr>
            <a:xfrm>
              <a:off x="2927648" y="1746876"/>
              <a:ext cx="7103771" cy="4829623"/>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11" name="Google Shape;311;p4"/>
            <p:cNvSpPr/>
            <p:nvPr/>
          </p:nvSpPr>
          <p:spPr>
            <a:xfrm>
              <a:off x="2368461" y="1388997"/>
              <a:ext cx="6998772" cy="4812289"/>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r>
                <a:rPr lang="en-US" sz="3600" b="1">
                  <a:solidFill>
                    <a:srgbClr val="FFFFFF"/>
                  </a:solidFill>
                  <a:latin typeface="Times New Roman"/>
                  <a:ea typeface="Times New Roman"/>
                  <a:cs typeface="Times New Roman"/>
                  <a:sym typeface="Times New Roman"/>
                </a:rPr>
                <a:t>06</a:t>
              </a:r>
              <a:endParaRPr sz="3000" i="0" u="none" strike="noStrike" cap="none">
                <a:solidFill>
                  <a:srgbClr val="FFFFFF"/>
                </a:solidFill>
                <a:latin typeface="Times New Roman"/>
                <a:ea typeface="Times New Roman"/>
                <a:cs typeface="Times New Roman"/>
                <a:sym typeface="Times New Roman"/>
              </a:endParaRPr>
            </a:p>
          </p:txBody>
        </p:sp>
        <p:sp>
          <p:nvSpPr>
            <p:cNvPr id="312" name="Google Shape;312;p4"/>
            <p:cNvSpPr/>
            <p:nvPr/>
          </p:nvSpPr>
          <p:spPr>
            <a:xfrm>
              <a:off x="6730112" y="114053"/>
              <a:ext cx="1313884" cy="1186203"/>
            </a:xfrm>
            <a:custGeom>
              <a:avLst/>
              <a:gdLst/>
              <a:ahLst/>
              <a:cxnLst/>
              <a:rect l="l" t="t"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13" name="Google Shape;313;p4"/>
            <p:cNvSpPr/>
            <p:nvPr/>
          </p:nvSpPr>
          <p:spPr>
            <a:xfrm>
              <a:off x="1921112" y="420729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14" name="Google Shape;314;p4"/>
            <p:cNvSpPr/>
            <p:nvPr/>
          </p:nvSpPr>
          <p:spPr>
            <a:xfrm>
              <a:off x="8765547" y="1031118"/>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grpSp>
      <p:grpSp>
        <p:nvGrpSpPr>
          <p:cNvPr id="315" name="Google Shape;315;p4"/>
          <p:cNvGrpSpPr/>
          <p:nvPr/>
        </p:nvGrpSpPr>
        <p:grpSpPr>
          <a:xfrm>
            <a:off x="6565056" y="1840327"/>
            <a:ext cx="1467402" cy="1199551"/>
            <a:chOff x="1921112" y="114053"/>
            <a:chExt cx="8110307" cy="6629895"/>
          </a:xfrm>
        </p:grpSpPr>
        <p:sp>
          <p:nvSpPr>
            <p:cNvPr id="316" name="Google Shape;316;p4"/>
            <p:cNvSpPr/>
            <p:nvPr/>
          </p:nvSpPr>
          <p:spPr>
            <a:xfrm>
              <a:off x="3867079" y="785076"/>
              <a:ext cx="4801950" cy="5958872"/>
            </a:xfrm>
            <a:custGeom>
              <a:avLst/>
              <a:gdLst/>
              <a:ahLst/>
              <a:cxnLst/>
              <a:rect l="l" t="t"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17" name="Google Shape;317;p4"/>
            <p:cNvSpPr/>
            <p:nvPr/>
          </p:nvSpPr>
          <p:spPr>
            <a:xfrm>
              <a:off x="2927648" y="1746876"/>
              <a:ext cx="7103771" cy="4829623"/>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18" name="Google Shape;318;p4"/>
            <p:cNvSpPr/>
            <p:nvPr/>
          </p:nvSpPr>
          <p:spPr>
            <a:xfrm>
              <a:off x="2368461" y="1388997"/>
              <a:ext cx="6998772" cy="4812289"/>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r>
                <a:rPr lang="en-US" sz="3600" b="1">
                  <a:solidFill>
                    <a:srgbClr val="FFFFFF"/>
                  </a:solidFill>
                  <a:latin typeface="Times New Roman"/>
                  <a:ea typeface="Times New Roman"/>
                  <a:cs typeface="Times New Roman"/>
                  <a:sym typeface="Times New Roman"/>
                </a:rPr>
                <a:t>04</a:t>
              </a:r>
              <a:endParaRPr sz="3000" i="0" u="none" strike="noStrike" cap="none">
                <a:solidFill>
                  <a:srgbClr val="FFFFFF"/>
                </a:solidFill>
                <a:latin typeface="Times New Roman"/>
                <a:ea typeface="Times New Roman"/>
                <a:cs typeface="Times New Roman"/>
                <a:sym typeface="Times New Roman"/>
              </a:endParaRPr>
            </a:p>
          </p:txBody>
        </p:sp>
        <p:sp>
          <p:nvSpPr>
            <p:cNvPr id="319" name="Google Shape;319;p4"/>
            <p:cNvSpPr/>
            <p:nvPr/>
          </p:nvSpPr>
          <p:spPr>
            <a:xfrm>
              <a:off x="6730112" y="114053"/>
              <a:ext cx="1313884" cy="1186203"/>
            </a:xfrm>
            <a:custGeom>
              <a:avLst/>
              <a:gdLst/>
              <a:ahLst/>
              <a:cxnLst/>
              <a:rect l="l" t="t"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20" name="Google Shape;320;p4"/>
            <p:cNvSpPr/>
            <p:nvPr/>
          </p:nvSpPr>
          <p:spPr>
            <a:xfrm>
              <a:off x="1921112" y="420729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21" name="Google Shape;321;p4"/>
            <p:cNvSpPr/>
            <p:nvPr/>
          </p:nvSpPr>
          <p:spPr>
            <a:xfrm>
              <a:off x="8765547" y="1031118"/>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51dd12bc69_3_74"/>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Aircraft Performance</a:t>
            </a:r>
            <a:endParaRPr>
              <a:latin typeface="Times New Roman"/>
              <a:ea typeface="Times New Roman"/>
              <a:cs typeface="Times New Roman"/>
              <a:sym typeface="Times New Roman"/>
            </a:endParaRPr>
          </a:p>
        </p:txBody>
      </p:sp>
      <p:sp>
        <p:nvSpPr>
          <p:cNvPr id="625" name="Google Shape;625;g251dd12bc69_3_74"/>
          <p:cNvSpPr txBox="1">
            <a:spLocks noGrp="1"/>
          </p:cNvSpPr>
          <p:nvPr>
            <p:ph type="body" idx="1"/>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626" name="Google Shape;626;g251dd12bc69_3_74"/>
          <p:cNvSpPr txBox="1"/>
          <p:nvPr/>
        </p:nvSpPr>
        <p:spPr>
          <a:xfrm>
            <a:off x="5060725" y="1181950"/>
            <a:ext cx="41712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Power System Selection</a:t>
            </a:r>
            <a:endParaRPr sz="2400" b="1">
              <a:latin typeface="Times New Roman"/>
              <a:ea typeface="Times New Roman"/>
              <a:cs typeface="Times New Roman"/>
              <a:sym typeface="Times New Roman"/>
            </a:endParaRPr>
          </a:p>
        </p:txBody>
      </p:sp>
      <p:graphicFrame>
        <p:nvGraphicFramePr>
          <p:cNvPr id="627" name="Google Shape;627;g251dd12bc69_3_74"/>
          <p:cNvGraphicFramePr/>
          <p:nvPr/>
        </p:nvGraphicFramePr>
        <p:xfrm>
          <a:off x="952500" y="2095500"/>
          <a:ext cx="5231250" cy="4260900"/>
        </p:xfrm>
        <a:graphic>
          <a:graphicData uri="http://schemas.openxmlformats.org/drawingml/2006/table">
            <a:tbl>
              <a:tblPr>
                <a:noFill/>
                <a:tableStyleId>{7DD7AD07-2A0A-4CCD-91D6-AC269B0A9222}</a:tableStyleId>
              </a:tblPr>
              <a:tblGrid>
                <a:gridCol w="2360525">
                  <a:extLst>
                    <a:ext uri="{9D8B030D-6E8A-4147-A177-3AD203B41FA5}">
                      <a16:colId xmlns:a16="http://schemas.microsoft.com/office/drawing/2014/main" val="20000"/>
                    </a:ext>
                  </a:extLst>
                </a:gridCol>
                <a:gridCol w="2870725">
                  <a:extLst>
                    <a:ext uri="{9D8B030D-6E8A-4147-A177-3AD203B41FA5}">
                      <a16:colId xmlns:a16="http://schemas.microsoft.com/office/drawing/2014/main" val="20001"/>
                    </a:ext>
                  </a:extLst>
                </a:gridCol>
              </a:tblGrid>
              <a:tr h="608700">
                <a:tc>
                  <a:txBody>
                    <a:bodyPr/>
                    <a:lstStyle/>
                    <a:p>
                      <a:pPr marL="0" lvl="0" indent="0" algn="just" rtl="0">
                        <a:lnSpc>
                          <a:spcPct val="115000"/>
                        </a:lnSpc>
                        <a:spcBef>
                          <a:spcPts val="1200"/>
                        </a:spcBef>
                        <a:spcAft>
                          <a:spcPts val="1200"/>
                        </a:spcAft>
                        <a:buNone/>
                      </a:pPr>
                      <a:r>
                        <a:rPr lang="en-US" sz="1800" b="1">
                          <a:latin typeface="Times New Roman"/>
                          <a:ea typeface="Times New Roman"/>
                          <a:cs typeface="Times New Roman"/>
                          <a:sym typeface="Times New Roman"/>
                        </a:rPr>
                        <a:t>Specification</a:t>
                      </a:r>
                      <a:endParaRPr sz="1800" b="1">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US" sz="1800" b="1">
                          <a:latin typeface="Times New Roman"/>
                          <a:ea typeface="Times New Roman"/>
                          <a:cs typeface="Times New Roman"/>
                          <a:sym typeface="Times New Roman"/>
                        </a:rPr>
                        <a:t>Value</a:t>
                      </a:r>
                      <a:endParaRPr sz="1800" b="1">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8700">
                <a:tc>
                  <a:txBody>
                    <a:bodyPr/>
                    <a:lstStyle/>
                    <a:p>
                      <a:pPr marL="0" lvl="0" indent="0" algn="l" rtl="0">
                        <a:lnSpc>
                          <a:spcPct val="115000"/>
                        </a:lnSpc>
                        <a:spcBef>
                          <a:spcPts val="1200"/>
                        </a:spcBef>
                        <a:spcAft>
                          <a:spcPts val="1200"/>
                        </a:spcAft>
                        <a:buNone/>
                      </a:pPr>
                      <a:r>
                        <a:rPr lang="en-US" sz="1800">
                          <a:latin typeface="Times New Roman"/>
                          <a:ea typeface="Times New Roman"/>
                          <a:cs typeface="Times New Roman"/>
                          <a:sym typeface="Times New Roman"/>
                        </a:rPr>
                        <a:t>Name</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sz="1800">
                          <a:latin typeface="Times New Roman"/>
                          <a:ea typeface="Times New Roman"/>
                          <a:cs typeface="Times New Roman"/>
                          <a:sym typeface="Times New Roman"/>
                        </a:rPr>
                        <a:t>Lithium Polymer Battery</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8700">
                <a:tc>
                  <a:txBody>
                    <a:bodyPr/>
                    <a:lstStyle/>
                    <a:p>
                      <a:pPr marL="0" lvl="0" indent="0" algn="just" rtl="0">
                        <a:lnSpc>
                          <a:spcPct val="115000"/>
                        </a:lnSpc>
                        <a:spcBef>
                          <a:spcPts val="1200"/>
                        </a:spcBef>
                        <a:spcAft>
                          <a:spcPts val="1200"/>
                        </a:spcAft>
                        <a:buNone/>
                      </a:pPr>
                      <a:r>
                        <a:rPr lang="en-US" sz="1800">
                          <a:latin typeface="Times New Roman"/>
                          <a:ea typeface="Times New Roman"/>
                          <a:cs typeface="Times New Roman"/>
                          <a:sym typeface="Times New Roman"/>
                        </a:rPr>
                        <a:t>Cell Count</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US" sz="1800">
                          <a:latin typeface="Times New Roman"/>
                          <a:ea typeface="Times New Roman"/>
                          <a:cs typeface="Times New Roman"/>
                          <a:sym typeface="Times New Roman"/>
                        </a:rPr>
                        <a:t>4</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08700">
                <a:tc>
                  <a:txBody>
                    <a:bodyPr/>
                    <a:lstStyle/>
                    <a:p>
                      <a:pPr marL="0" lvl="0" indent="0" algn="just" rtl="0">
                        <a:lnSpc>
                          <a:spcPct val="115000"/>
                        </a:lnSpc>
                        <a:spcBef>
                          <a:spcPts val="1200"/>
                        </a:spcBef>
                        <a:spcAft>
                          <a:spcPts val="1200"/>
                        </a:spcAft>
                        <a:buNone/>
                      </a:pPr>
                      <a:r>
                        <a:rPr lang="en-US" sz="1800">
                          <a:latin typeface="Times New Roman"/>
                          <a:ea typeface="Times New Roman"/>
                          <a:cs typeface="Times New Roman"/>
                          <a:sym typeface="Times New Roman"/>
                        </a:rPr>
                        <a:t>Voltage Per Cell</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US" sz="1800">
                          <a:latin typeface="Times New Roman"/>
                          <a:ea typeface="Times New Roman"/>
                          <a:cs typeface="Times New Roman"/>
                          <a:sym typeface="Times New Roman"/>
                        </a:rPr>
                        <a:t>3.7 volts</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08700">
                <a:tc>
                  <a:txBody>
                    <a:bodyPr/>
                    <a:lstStyle/>
                    <a:p>
                      <a:pPr marL="0" lvl="0" indent="0" algn="just" rtl="0">
                        <a:lnSpc>
                          <a:spcPct val="115000"/>
                        </a:lnSpc>
                        <a:spcBef>
                          <a:spcPts val="1200"/>
                        </a:spcBef>
                        <a:spcAft>
                          <a:spcPts val="1200"/>
                        </a:spcAft>
                        <a:buNone/>
                      </a:pPr>
                      <a:r>
                        <a:rPr lang="en-US" sz="1800">
                          <a:latin typeface="Times New Roman"/>
                          <a:ea typeface="Times New Roman"/>
                          <a:cs typeface="Times New Roman"/>
                          <a:sym typeface="Times New Roman"/>
                        </a:rPr>
                        <a:t>Total Voltage</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US" sz="1800">
                          <a:latin typeface="Times New Roman"/>
                          <a:ea typeface="Times New Roman"/>
                          <a:cs typeface="Times New Roman"/>
                          <a:sym typeface="Times New Roman"/>
                        </a:rPr>
                        <a:t>14.8 volts</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08700">
                <a:tc>
                  <a:txBody>
                    <a:bodyPr/>
                    <a:lstStyle/>
                    <a:p>
                      <a:pPr marL="0" lvl="0" indent="0" algn="just" rtl="0">
                        <a:lnSpc>
                          <a:spcPct val="115000"/>
                        </a:lnSpc>
                        <a:spcBef>
                          <a:spcPts val="1200"/>
                        </a:spcBef>
                        <a:spcAft>
                          <a:spcPts val="1200"/>
                        </a:spcAft>
                        <a:buNone/>
                      </a:pPr>
                      <a:r>
                        <a:rPr lang="en-US" sz="1800">
                          <a:latin typeface="Times New Roman"/>
                          <a:ea typeface="Times New Roman"/>
                          <a:cs typeface="Times New Roman"/>
                          <a:sym typeface="Times New Roman"/>
                        </a:rPr>
                        <a:t>Capacity</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US" sz="1800">
                          <a:latin typeface="Times New Roman"/>
                          <a:ea typeface="Times New Roman"/>
                          <a:cs typeface="Times New Roman"/>
                          <a:sym typeface="Times New Roman"/>
                        </a:rPr>
                        <a:t>8000 mAh</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608700">
                <a:tc>
                  <a:txBody>
                    <a:bodyPr/>
                    <a:lstStyle/>
                    <a:p>
                      <a:pPr marL="0" lvl="0" indent="0" algn="just" rtl="0">
                        <a:lnSpc>
                          <a:spcPct val="115000"/>
                        </a:lnSpc>
                        <a:spcBef>
                          <a:spcPts val="1200"/>
                        </a:spcBef>
                        <a:spcAft>
                          <a:spcPts val="1200"/>
                        </a:spcAft>
                        <a:buNone/>
                      </a:pPr>
                      <a:r>
                        <a:rPr lang="en-US" sz="1800">
                          <a:latin typeface="Times New Roman"/>
                          <a:ea typeface="Times New Roman"/>
                          <a:cs typeface="Times New Roman"/>
                          <a:sym typeface="Times New Roman"/>
                        </a:rPr>
                        <a:t>Discharge Rate</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US" sz="1800">
                          <a:latin typeface="Times New Roman"/>
                          <a:ea typeface="Times New Roman"/>
                          <a:cs typeface="Times New Roman"/>
                          <a:sym typeface="Times New Roman"/>
                        </a:rPr>
                        <a:t>35 C</a:t>
                      </a:r>
                      <a:endParaRPr sz="18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628" name="Google Shape;628;g251dd12bc69_3_74"/>
          <p:cNvSpPr txBox="1"/>
          <p:nvPr/>
        </p:nvSpPr>
        <p:spPr>
          <a:xfrm>
            <a:off x="6288800" y="2824000"/>
            <a:ext cx="5821800" cy="2854597"/>
          </a:xfrm>
          <a:prstGeom prst="rect">
            <a:avLst/>
          </a:prstGeom>
          <a:noFill/>
          <a:ln>
            <a:noFill/>
          </a:ln>
        </p:spPr>
        <p:txBody>
          <a:bodyPr spcFirstLastPara="1" wrap="square" lIns="91425" tIns="91425" rIns="91425" bIns="91425" anchor="t" anchorCtr="0">
            <a:spAutoFit/>
          </a:bodyPr>
          <a:lstStyle/>
          <a:p>
            <a:pPr marL="0" marR="12700" lvl="0" indent="0" algn="just" rtl="0">
              <a:lnSpc>
                <a:spcPct val="115000"/>
              </a:lnSpc>
              <a:spcBef>
                <a:spcPts val="2400"/>
              </a:spcBef>
              <a:spcAft>
                <a:spcPts val="0"/>
              </a:spcAft>
              <a:buNone/>
            </a:pPr>
            <a:r>
              <a:rPr lang="en-US" sz="1800" b="1" dirty="0">
                <a:solidFill>
                  <a:schemeClr val="dk1"/>
                </a:solidFill>
                <a:latin typeface="Times New Roman"/>
                <a:ea typeface="Times New Roman"/>
                <a:cs typeface="Times New Roman"/>
                <a:sym typeface="Times New Roman"/>
              </a:rPr>
              <a:t>Current drawn = C-rate of battery * Capacity of Battery</a:t>
            </a:r>
            <a:endParaRPr sz="1800" b="1" dirty="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1800" dirty="0">
                <a:solidFill>
                  <a:schemeClr val="dk1"/>
                </a:solidFill>
                <a:latin typeface="Times New Roman"/>
                <a:ea typeface="Times New Roman"/>
                <a:cs typeface="Times New Roman"/>
                <a:sym typeface="Times New Roman"/>
              </a:rPr>
              <a:t>                    	   = 35 * 8 = 280 A</a:t>
            </a:r>
            <a:endParaRPr sz="1800" dirty="0">
              <a:solidFill>
                <a:schemeClr val="dk1"/>
              </a:solidFill>
              <a:latin typeface="Times New Roman"/>
              <a:ea typeface="Times New Roman"/>
              <a:cs typeface="Times New Roman"/>
              <a:sym typeface="Times New Roman"/>
            </a:endParaRPr>
          </a:p>
          <a:p>
            <a:pPr marL="0" marR="12700" lvl="0" indent="0" algn="just" rtl="0">
              <a:lnSpc>
                <a:spcPct val="115000"/>
              </a:lnSpc>
              <a:spcBef>
                <a:spcPts val="1200"/>
              </a:spcBef>
              <a:spcAft>
                <a:spcPts val="0"/>
              </a:spcAft>
              <a:buNone/>
            </a:pPr>
            <a:r>
              <a:rPr lang="en-US" sz="1800" b="1" dirty="0">
                <a:solidFill>
                  <a:schemeClr val="dk1"/>
                </a:solidFill>
                <a:latin typeface="Times New Roman"/>
                <a:ea typeface="Times New Roman"/>
                <a:cs typeface="Times New Roman"/>
                <a:sym typeface="Times New Roman"/>
              </a:rPr>
              <a:t>Rated Energy Stored = Voltage * Capacity</a:t>
            </a:r>
            <a:endParaRPr sz="1800" b="1" dirty="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1800" dirty="0">
                <a:solidFill>
                  <a:schemeClr val="dk1"/>
                </a:solidFill>
                <a:latin typeface="Times New Roman"/>
                <a:ea typeface="Times New Roman"/>
                <a:cs typeface="Times New Roman"/>
                <a:sym typeface="Times New Roman"/>
              </a:rPr>
              <a:t>                                     = 14.8 * 8</a:t>
            </a:r>
            <a:endParaRPr sz="1800" dirty="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US" sz="1800" dirty="0">
                <a:solidFill>
                  <a:schemeClr val="dk1"/>
                </a:solidFill>
                <a:latin typeface="Times New Roman"/>
                <a:ea typeface="Times New Roman"/>
                <a:cs typeface="Times New Roman"/>
                <a:sym typeface="Times New Roman"/>
              </a:rPr>
              <a:t>        	                     = 118.4 W-h </a:t>
            </a:r>
            <a:endParaRPr sz="1800" dirty="0">
              <a:solidFill>
                <a:schemeClr val="dk1"/>
              </a:solidFill>
              <a:latin typeface="Times New Roman"/>
              <a:ea typeface="Times New Roman"/>
              <a:cs typeface="Times New Roman"/>
              <a:sym typeface="Times New Roman"/>
            </a:endParaRPr>
          </a:p>
        </p:txBody>
      </p:sp>
      <p:sp>
        <p:nvSpPr>
          <p:cNvPr id="629" name="Google Shape;629;g251dd12bc69_3_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630" name="Google Shape;630;g251dd12bc69_3_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251dd12bc69_0_110"/>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rgbClr val="DED9E5"/>
                </a:solidFill>
                <a:latin typeface="Times New Roman"/>
                <a:ea typeface="Times New Roman"/>
                <a:cs typeface="Times New Roman"/>
                <a:sym typeface="Times New Roman"/>
              </a:rPr>
              <a:t>Aircraft Performance</a:t>
            </a:r>
            <a:endParaRPr>
              <a:solidFill>
                <a:srgbClr val="DED9E5"/>
              </a:solidFill>
              <a:latin typeface="Times New Roman"/>
              <a:ea typeface="Times New Roman"/>
              <a:cs typeface="Times New Roman"/>
              <a:sym typeface="Times New Roman"/>
            </a:endParaRPr>
          </a:p>
        </p:txBody>
      </p:sp>
      <p:sp>
        <p:nvSpPr>
          <p:cNvPr id="638" name="Google Shape;638;g251dd12bc69_0_110"/>
          <p:cNvSpPr txBox="1"/>
          <p:nvPr/>
        </p:nvSpPr>
        <p:spPr>
          <a:xfrm>
            <a:off x="481025" y="2055600"/>
            <a:ext cx="10872600" cy="4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200"/>
              </a:spcAft>
              <a:buNone/>
            </a:pPr>
            <a:endParaRPr sz="1600">
              <a:solidFill>
                <a:srgbClr val="DED9E5"/>
              </a:solidFill>
              <a:latin typeface="Times New Roman"/>
              <a:ea typeface="Times New Roman"/>
              <a:cs typeface="Times New Roman"/>
              <a:sym typeface="Times New Roman"/>
            </a:endParaRPr>
          </a:p>
        </p:txBody>
      </p:sp>
      <p:sp>
        <p:nvSpPr>
          <p:cNvPr id="639" name="Google Shape;639;g251dd12bc69_0_110"/>
          <p:cNvSpPr txBox="1"/>
          <p:nvPr/>
        </p:nvSpPr>
        <p:spPr>
          <a:xfrm>
            <a:off x="5060725" y="1181950"/>
            <a:ext cx="3213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DED9E5"/>
                </a:solidFill>
                <a:latin typeface="Times New Roman"/>
                <a:ea typeface="Times New Roman"/>
                <a:cs typeface="Times New Roman"/>
                <a:sym typeface="Times New Roman"/>
              </a:rPr>
              <a:t>Endurance Estimation</a:t>
            </a:r>
            <a:endParaRPr sz="2400" b="1">
              <a:solidFill>
                <a:srgbClr val="DED9E5"/>
              </a:solidFill>
              <a:latin typeface="Times New Roman"/>
              <a:ea typeface="Times New Roman"/>
              <a:cs typeface="Times New Roman"/>
              <a:sym typeface="Times New Roman"/>
            </a:endParaRPr>
          </a:p>
        </p:txBody>
      </p:sp>
      <p:sp>
        <p:nvSpPr>
          <p:cNvPr id="640" name="Google Shape;640;g251dd12bc69_0_110"/>
          <p:cNvSpPr txBox="1">
            <a:spLocks noGrp="1"/>
          </p:cNvSpPr>
          <p:nvPr>
            <p:ph type="body" idx="1"/>
          </p:nvPr>
        </p:nvSpPr>
        <p:spPr>
          <a:xfrm>
            <a:off x="838200" y="2060848"/>
            <a:ext cx="10515600" cy="4116000"/>
          </a:xfrm>
          <a:prstGeom prst="rect">
            <a:avLst/>
          </a:prstGeom>
        </p:spPr>
        <p:txBody>
          <a:bodyPr spcFirstLastPara="1" wrap="square" lIns="91425" tIns="45700" rIns="91425" bIns="45700" anchor="t" anchorCtr="0">
            <a:normAutofit fontScale="92500" lnSpcReduction="10000"/>
          </a:bodyPr>
          <a:lstStyle/>
          <a:p>
            <a:pPr marL="0" lvl="0" indent="0" algn="just" rtl="0">
              <a:lnSpc>
                <a:spcPct val="115000"/>
              </a:lnSpc>
              <a:spcBef>
                <a:spcPts val="1200"/>
              </a:spcBef>
              <a:spcAft>
                <a:spcPts val="0"/>
              </a:spcAft>
              <a:buNone/>
            </a:pPr>
            <a:r>
              <a:rPr lang="en-US" sz="1800">
                <a:solidFill>
                  <a:srgbClr val="DED9E5"/>
                </a:solidFill>
                <a:latin typeface="Times New Roman"/>
                <a:ea typeface="Times New Roman"/>
                <a:cs typeface="Times New Roman"/>
                <a:sym typeface="Times New Roman"/>
              </a:rPr>
              <a:t>Average Amp Draw = Weight at takeoff in kg × Power (assume 220 W) / Volts</a:t>
            </a:r>
            <a:endParaRPr sz="1800">
              <a:solidFill>
                <a:srgbClr val="DED9E5"/>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1800">
                <a:solidFill>
                  <a:srgbClr val="DED9E5"/>
                </a:solidFill>
                <a:latin typeface="Times New Roman"/>
                <a:ea typeface="Times New Roman"/>
                <a:cs typeface="Times New Roman"/>
                <a:sym typeface="Times New Roman"/>
              </a:rPr>
              <a:t>                    	          =  2 * 220 / 14.8</a:t>
            </a:r>
            <a:endParaRPr sz="1800">
              <a:solidFill>
                <a:srgbClr val="DED9E5"/>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1800">
                <a:solidFill>
                  <a:srgbClr val="DED9E5"/>
                </a:solidFill>
                <a:latin typeface="Times New Roman"/>
                <a:ea typeface="Times New Roman"/>
                <a:cs typeface="Times New Roman"/>
                <a:sym typeface="Times New Roman"/>
              </a:rPr>
              <a:t>                             	  =  29.72 Amp</a:t>
            </a:r>
            <a:endParaRPr sz="1800">
              <a:solidFill>
                <a:srgbClr val="DED9E5"/>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1800">
                <a:solidFill>
                  <a:srgbClr val="DED9E5"/>
                </a:solidFill>
                <a:latin typeface="Times New Roman"/>
                <a:ea typeface="Times New Roman"/>
                <a:cs typeface="Times New Roman"/>
                <a:sym typeface="Times New Roman"/>
              </a:rPr>
              <a:t> Run Time = Capacity in Ah * discharge % * 60  / Average Amp Draw</a:t>
            </a:r>
            <a:endParaRPr sz="1800">
              <a:solidFill>
                <a:srgbClr val="DED9E5"/>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1800">
                <a:solidFill>
                  <a:srgbClr val="DED9E5"/>
                </a:solidFill>
                <a:latin typeface="Times New Roman"/>
                <a:ea typeface="Times New Roman"/>
                <a:cs typeface="Times New Roman"/>
                <a:sym typeface="Times New Roman"/>
              </a:rPr>
              <a:t>                  = 8 * 35 * 60  /  30</a:t>
            </a:r>
            <a:endParaRPr sz="1800">
              <a:solidFill>
                <a:srgbClr val="DED9E5"/>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1800">
                <a:solidFill>
                  <a:srgbClr val="DED9E5"/>
                </a:solidFill>
                <a:latin typeface="Times New Roman"/>
                <a:ea typeface="Times New Roman"/>
                <a:cs typeface="Times New Roman"/>
                <a:sym typeface="Times New Roman"/>
              </a:rPr>
              <a:t>        	  = 12.8 min</a:t>
            </a:r>
            <a:endParaRPr sz="1800">
              <a:solidFill>
                <a:srgbClr val="DED9E5"/>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1800">
                <a:solidFill>
                  <a:srgbClr val="DED9E5"/>
                </a:solidFill>
                <a:latin typeface="Times New Roman"/>
                <a:ea typeface="Times New Roman"/>
                <a:cs typeface="Times New Roman"/>
                <a:sym typeface="Times New Roman"/>
              </a:rPr>
              <a:t> Range = ( Kv * Volt * 60 * Pitch * Run Time in hrs *1.6 ) / ( 12 * 5260) km</a:t>
            </a:r>
            <a:endParaRPr sz="1800">
              <a:solidFill>
                <a:srgbClr val="DED9E5"/>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1800">
                <a:solidFill>
                  <a:srgbClr val="DED9E5"/>
                </a:solidFill>
                <a:latin typeface="Times New Roman"/>
                <a:ea typeface="Times New Roman"/>
                <a:cs typeface="Times New Roman"/>
                <a:sym typeface="Times New Roman"/>
              </a:rPr>
              <a:t>            = ( 1300 * 14.8 * 60 * 4.5 * 12.8/60 *1.6 ) / (12 * 5260 )</a:t>
            </a:r>
            <a:endParaRPr sz="1800">
              <a:solidFill>
                <a:srgbClr val="DED9E5"/>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US" sz="1800">
                <a:solidFill>
                  <a:srgbClr val="DED9E5"/>
                </a:solidFill>
                <a:latin typeface="Times New Roman"/>
                <a:ea typeface="Times New Roman"/>
                <a:cs typeface="Times New Roman"/>
                <a:sym typeface="Times New Roman"/>
              </a:rPr>
              <a:t>            = 28.09  km</a:t>
            </a:r>
            <a:endParaRPr sz="1800">
              <a:solidFill>
                <a:srgbClr val="DED9E5"/>
              </a:solidFill>
              <a:latin typeface="Times New Roman"/>
              <a:ea typeface="Times New Roman"/>
              <a:cs typeface="Times New Roman"/>
              <a:sym typeface="Times New Roman"/>
            </a:endParaRPr>
          </a:p>
        </p:txBody>
      </p:sp>
      <p:sp>
        <p:nvSpPr>
          <p:cNvPr id="641" name="Google Shape;641;g251dd12bc69_0_110"/>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642" name="Google Shape;642;g251dd12bc69_0_1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643" name="Google Shape;643;g251dd12bc69_0_1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g25320722ce8_1_43"/>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rgbClr val="DED9E5"/>
                </a:solidFill>
                <a:latin typeface="Times New Roman"/>
                <a:ea typeface="Times New Roman"/>
                <a:cs typeface="Times New Roman"/>
                <a:sym typeface="Times New Roman"/>
              </a:rPr>
              <a:t>Communication System</a:t>
            </a:r>
            <a:endParaRPr>
              <a:solidFill>
                <a:srgbClr val="DED9E5"/>
              </a:solidFill>
              <a:latin typeface="Times New Roman"/>
              <a:ea typeface="Times New Roman"/>
              <a:cs typeface="Times New Roman"/>
              <a:sym typeface="Times New Roman"/>
            </a:endParaRPr>
          </a:p>
        </p:txBody>
      </p:sp>
      <p:sp>
        <p:nvSpPr>
          <p:cNvPr id="661" name="Google Shape;661;g25320722ce8_1_43"/>
          <p:cNvSpPr txBox="1">
            <a:spLocks noGrp="1"/>
          </p:cNvSpPr>
          <p:nvPr>
            <p:ph type="body" idx="1"/>
          </p:nvPr>
        </p:nvSpPr>
        <p:spPr>
          <a:xfrm>
            <a:off x="5936650" y="2060850"/>
            <a:ext cx="5417400" cy="41160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688"/>
              <a:buFont typeface="Arial"/>
              <a:buNone/>
            </a:pPr>
            <a:r>
              <a:rPr lang="en-US" sz="1848">
                <a:solidFill>
                  <a:srgbClr val="DED9E5"/>
                </a:solidFill>
                <a:latin typeface="Times New Roman"/>
                <a:ea typeface="Times New Roman"/>
                <a:cs typeface="Times New Roman"/>
                <a:sym typeface="Times New Roman"/>
              </a:rPr>
              <a:t>Transmitter Name: FS-TH9X</a:t>
            </a:r>
            <a:endParaRPr sz="1848">
              <a:solidFill>
                <a:srgbClr val="DED9E5"/>
              </a:solidFill>
              <a:latin typeface="Times New Roman"/>
              <a:ea typeface="Times New Roman"/>
              <a:cs typeface="Times New Roman"/>
              <a:sym typeface="Times New Roman"/>
            </a:endParaRPr>
          </a:p>
          <a:p>
            <a:pPr marL="0" lvl="0" indent="0" algn="just" rtl="0">
              <a:lnSpc>
                <a:spcPct val="95000"/>
              </a:lnSpc>
              <a:spcBef>
                <a:spcPts val="1700"/>
              </a:spcBef>
              <a:spcAft>
                <a:spcPts val="0"/>
              </a:spcAft>
              <a:buClr>
                <a:schemeClr val="dk1"/>
              </a:buClr>
              <a:buSzPts val="688"/>
              <a:buFont typeface="Arial"/>
              <a:buNone/>
            </a:pPr>
            <a:r>
              <a:rPr lang="en-US" sz="1848">
                <a:solidFill>
                  <a:srgbClr val="DED9E5"/>
                </a:solidFill>
                <a:latin typeface="Times New Roman"/>
                <a:ea typeface="Times New Roman"/>
                <a:cs typeface="Times New Roman"/>
                <a:sym typeface="Times New Roman"/>
              </a:rPr>
              <a:t>Channels Supported :14</a:t>
            </a:r>
            <a:endParaRPr sz="1848">
              <a:solidFill>
                <a:srgbClr val="DED9E5"/>
              </a:solidFill>
              <a:latin typeface="Times New Roman"/>
              <a:ea typeface="Times New Roman"/>
              <a:cs typeface="Times New Roman"/>
              <a:sym typeface="Times New Roman"/>
            </a:endParaRPr>
          </a:p>
          <a:p>
            <a:pPr marL="0" lvl="0" indent="0" algn="just" rtl="0">
              <a:lnSpc>
                <a:spcPct val="95000"/>
              </a:lnSpc>
              <a:spcBef>
                <a:spcPts val="1700"/>
              </a:spcBef>
              <a:spcAft>
                <a:spcPts val="0"/>
              </a:spcAft>
              <a:buClr>
                <a:schemeClr val="dk1"/>
              </a:buClr>
              <a:buSzPts val="688"/>
              <a:buFont typeface="Arial"/>
              <a:buNone/>
            </a:pPr>
            <a:r>
              <a:rPr lang="en-US" sz="1848">
                <a:solidFill>
                  <a:srgbClr val="DED9E5"/>
                </a:solidFill>
                <a:latin typeface="Times New Roman"/>
                <a:ea typeface="Times New Roman"/>
                <a:cs typeface="Times New Roman"/>
                <a:sym typeface="Times New Roman"/>
              </a:rPr>
              <a:t>Wireless frequency: 2.4GHz</a:t>
            </a:r>
            <a:endParaRPr sz="1848">
              <a:solidFill>
                <a:srgbClr val="DED9E5"/>
              </a:solidFill>
              <a:latin typeface="Times New Roman"/>
              <a:ea typeface="Times New Roman"/>
              <a:cs typeface="Times New Roman"/>
              <a:sym typeface="Times New Roman"/>
            </a:endParaRPr>
          </a:p>
          <a:p>
            <a:pPr marL="0" lvl="0" indent="0" algn="just" rtl="0">
              <a:lnSpc>
                <a:spcPct val="95000"/>
              </a:lnSpc>
              <a:spcBef>
                <a:spcPts val="1700"/>
              </a:spcBef>
              <a:spcAft>
                <a:spcPts val="0"/>
              </a:spcAft>
              <a:buClr>
                <a:schemeClr val="dk1"/>
              </a:buClr>
              <a:buSzPts val="688"/>
              <a:buFont typeface="Arial"/>
              <a:buNone/>
            </a:pPr>
            <a:r>
              <a:rPr lang="en-US" sz="1848">
                <a:solidFill>
                  <a:srgbClr val="DED9E5"/>
                </a:solidFill>
                <a:latin typeface="Times New Roman"/>
                <a:ea typeface="Times New Roman"/>
                <a:cs typeface="Times New Roman"/>
                <a:sym typeface="Times New Roman"/>
              </a:rPr>
              <a:t>Wireless protocol: AFHDS 2A</a:t>
            </a:r>
            <a:endParaRPr sz="1848">
              <a:solidFill>
                <a:srgbClr val="DED9E5"/>
              </a:solidFill>
              <a:latin typeface="Times New Roman"/>
              <a:ea typeface="Times New Roman"/>
              <a:cs typeface="Times New Roman"/>
              <a:sym typeface="Times New Roman"/>
            </a:endParaRPr>
          </a:p>
          <a:p>
            <a:pPr marL="0" lvl="0" indent="0" algn="just" rtl="0">
              <a:lnSpc>
                <a:spcPct val="95000"/>
              </a:lnSpc>
              <a:spcBef>
                <a:spcPts val="1700"/>
              </a:spcBef>
              <a:spcAft>
                <a:spcPts val="0"/>
              </a:spcAft>
              <a:buClr>
                <a:schemeClr val="dk1"/>
              </a:buClr>
              <a:buSzPts val="688"/>
              <a:buFont typeface="Arial"/>
              <a:buNone/>
            </a:pPr>
            <a:r>
              <a:rPr lang="en-US" sz="1848">
                <a:solidFill>
                  <a:srgbClr val="DED9E5"/>
                </a:solidFill>
                <a:latin typeface="Times New Roman"/>
                <a:ea typeface="Times New Roman"/>
                <a:cs typeface="Times New Roman"/>
                <a:sym typeface="Times New Roman"/>
              </a:rPr>
              <a:t>Range: 500 ～ 1500m (in the air)</a:t>
            </a:r>
            <a:endParaRPr sz="1848">
              <a:solidFill>
                <a:srgbClr val="DED9E5"/>
              </a:solidFill>
              <a:latin typeface="Times New Roman"/>
              <a:ea typeface="Times New Roman"/>
              <a:cs typeface="Times New Roman"/>
              <a:sym typeface="Times New Roman"/>
            </a:endParaRPr>
          </a:p>
          <a:p>
            <a:pPr marL="0" lvl="0" indent="0" algn="just" rtl="0">
              <a:lnSpc>
                <a:spcPct val="95000"/>
              </a:lnSpc>
              <a:spcBef>
                <a:spcPts val="1700"/>
              </a:spcBef>
              <a:spcAft>
                <a:spcPts val="0"/>
              </a:spcAft>
              <a:buClr>
                <a:schemeClr val="dk1"/>
              </a:buClr>
              <a:buSzPts val="688"/>
              <a:buFont typeface="Arial"/>
              <a:buNone/>
            </a:pPr>
            <a:r>
              <a:rPr lang="en-US" sz="1848">
                <a:solidFill>
                  <a:srgbClr val="DED9E5"/>
                </a:solidFill>
                <a:latin typeface="Times New Roman"/>
                <a:ea typeface="Times New Roman"/>
                <a:cs typeface="Times New Roman"/>
                <a:sym typeface="Times New Roman"/>
              </a:rPr>
              <a:t>Receiver Supported: FS iA108</a:t>
            </a:r>
            <a:endParaRPr sz="1848">
              <a:solidFill>
                <a:srgbClr val="DED9E5"/>
              </a:solidFill>
              <a:latin typeface="Times New Roman"/>
              <a:ea typeface="Times New Roman"/>
              <a:cs typeface="Times New Roman"/>
              <a:sym typeface="Times New Roman"/>
            </a:endParaRPr>
          </a:p>
          <a:p>
            <a:pPr marL="0" lvl="0" indent="0" algn="just" rtl="0">
              <a:lnSpc>
                <a:spcPct val="95000"/>
              </a:lnSpc>
              <a:spcBef>
                <a:spcPts val="1700"/>
              </a:spcBef>
              <a:spcAft>
                <a:spcPts val="0"/>
              </a:spcAft>
              <a:buClr>
                <a:schemeClr val="dk1"/>
              </a:buClr>
              <a:buSzPts val="688"/>
              <a:buFont typeface="Arial"/>
              <a:buNone/>
            </a:pPr>
            <a:r>
              <a:rPr lang="en-US" sz="1848">
                <a:solidFill>
                  <a:srgbClr val="DED9E5"/>
                </a:solidFill>
                <a:latin typeface="Times New Roman"/>
                <a:ea typeface="Times New Roman"/>
                <a:cs typeface="Times New Roman"/>
                <a:sym typeface="Times New Roman"/>
              </a:rPr>
              <a:t>Antenna type: external single antenna</a:t>
            </a:r>
            <a:endParaRPr sz="1848">
              <a:solidFill>
                <a:srgbClr val="DED9E5"/>
              </a:solidFill>
              <a:latin typeface="Times New Roman"/>
              <a:ea typeface="Times New Roman"/>
              <a:cs typeface="Times New Roman"/>
              <a:sym typeface="Times New Roman"/>
            </a:endParaRPr>
          </a:p>
          <a:p>
            <a:pPr marL="0" lvl="0" indent="0" algn="just" rtl="0">
              <a:lnSpc>
                <a:spcPct val="95000"/>
              </a:lnSpc>
              <a:spcBef>
                <a:spcPts val="1700"/>
              </a:spcBef>
              <a:spcAft>
                <a:spcPts val="0"/>
              </a:spcAft>
              <a:buClr>
                <a:schemeClr val="dk1"/>
              </a:buClr>
              <a:buSzPts val="688"/>
              <a:buFont typeface="Arial"/>
              <a:buNone/>
            </a:pPr>
            <a:r>
              <a:rPr lang="en-US" sz="1848">
                <a:solidFill>
                  <a:srgbClr val="DED9E5"/>
                </a:solidFill>
                <a:latin typeface="Times New Roman"/>
                <a:ea typeface="Times New Roman"/>
                <a:cs typeface="Times New Roman"/>
                <a:sym typeface="Times New Roman"/>
              </a:rPr>
              <a:t>Weight: 690g</a:t>
            </a:r>
            <a:endParaRPr sz="1848">
              <a:solidFill>
                <a:srgbClr val="DED9E5"/>
              </a:solidFill>
              <a:latin typeface="Times New Roman"/>
              <a:ea typeface="Times New Roman"/>
              <a:cs typeface="Times New Roman"/>
              <a:sym typeface="Times New Roman"/>
            </a:endParaRPr>
          </a:p>
          <a:p>
            <a:pPr marL="0" lvl="0" indent="0" algn="just" rtl="0">
              <a:lnSpc>
                <a:spcPct val="70000"/>
              </a:lnSpc>
              <a:spcBef>
                <a:spcPts val="1700"/>
              </a:spcBef>
              <a:spcAft>
                <a:spcPts val="1200"/>
              </a:spcAft>
              <a:buSzPts val="688"/>
              <a:buNone/>
            </a:pPr>
            <a:endParaRPr sz="2350">
              <a:solidFill>
                <a:srgbClr val="DED9E5"/>
              </a:solidFill>
              <a:latin typeface="Times New Roman"/>
              <a:ea typeface="Times New Roman"/>
              <a:cs typeface="Times New Roman"/>
              <a:sym typeface="Times New Roman"/>
            </a:endParaRPr>
          </a:p>
        </p:txBody>
      </p:sp>
      <p:sp>
        <p:nvSpPr>
          <p:cNvPr id="663" name="Google Shape;663;g25320722ce8_1_43"/>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pic>
        <p:nvPicPr>
          <p:cNvPr id="664" name="Google Shape;664;g25320722ce8_1_43"/>
          <p:cNvPicPr preferRelativeResize="0"/>
          <p:nvPr/>
        </p:nvPicPr>
        <p:blipFill rotWithShape="1">
          <a:blip r:embed="rId3">
            <a:alphaModFix/>
          </a:blip>
          <a:srcRect l="33882" r="36133"/>
          <a:stretch/>
        </p:blipFill>
        <p:spPr>
          <a:xfrm>
            <a:off x="527016" y="1527450"/>
            <a:ext cx="3365568" cy="4116000"/>
          </a:xfrm>
          <a:prstGeom prst="rect">
            <a:avLst/>
          </a:prstGeom>
          <a:noFill/>
          <a:ln>
            <a:noFill/>
          </a:ln>
        </p:spPr>
      </p:pic>
      <p:pic>
        <p:nvPicPr>
          <p:cNvPr id="665" name="Google Shape;665;g25320722ce8_1_43"/>
          <p:cNvPicPr preferRelativeResize="0"/>
          <p:nvPr/>
        </p:nvPicPr>
        <p:blipFill>
          <a:blip r:embed="rId4">
            <a:alphaModFix amt="83000"/>
          </a:blip>
          <a:stretch>
            <a:fillRect/>
          </a:stretch>
        </p:blipFill>
        <p:spPr>
          <a:xfrm>
            <a:off x="2728750" y="3585450"/>
            <a:ext cx="2979300" cy="2979300"/>
          </a:xfrm>
          <a:prstGeom prst="ellipse">
            <a:avLst/>
          </a:prstGeom>
          <a:noFill/>
          <a:ln>
            <a:noFill/>
          </a:ln>
        </p:spPr>
      </p:pic>
      <p:sp>
        <p:nvSpPr>
          <p:cNvPr id="666" name="Google Shape;666;g25320722ce8_1_4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667" name="Google Shape;667;g25320722ce8_1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25320722ce8_1_51"/>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Control and Navigation System</a:t>
            </a:r>
            <a:endParaRPr>
              <a:latin typeface="Times New Roman"/>
              <a:ea typeface="Times New Roman"/>
              <a:cs typeface="Times New Roman"/>
              <a:sym typeface="Times New Roman"/>
            </a:endParaRPr>
          </a:p>
        </p:txBody>
      </p:sp>
      <p:sp>
        <p:nvSpPr>
          <p:cNvPr id="675" name="Google Shape;675;g25320722ce8_1_51"/>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pic>
        <p:nvPicPr>
          <p:cNvPr id="676" name="Google Shape;676;g25320722ce8_1_51"/>
          <p:cNvPicPr preferRelativeResize="0"/>
          <p:nvPr/>
        </p:nvPicPr>
        <p:blipFill>
          <a:blip r:embed="rId3">
            <a:alphaModFix/>
          </a:blip>
          <a:stretch>
            <a:fillRect/>
          </a:stretch>
        </p:blipFill>
        <p:spPr>
          <a:xfrm>
            <a:off x="838196" y="1557508"/>
            <a:ext cx="2464975" cy="4395800"/>
          </a:xfrm>
          <a:prstGeom prst="rect">
            <a:avLst/>
          </a:prstGeom>
          <a:noFill/>
          <a:ln>
            <a:noFill/>
          </a:ln>
        </p:spPr>
      </p:pic>
      <p:pic>
        <p:nvPicPr>
          <p:cNvPr id="677" name="Google Shape;677;g25320722ce8_1_51"/>
          <p:cNvPicPr preferRelativeResize="0"/>
          <p:nvPr/>
        </p:nvPicPr>
        <p:blipFill rotWithShape="1">
          <a:blip r:embed="rId4">
            <a:alphaModFix/>
          </a:blip>
          <a:srcRect l="18149" t="19358" r="21067" b="17149"/>
          <a:stretch/>
        </p:blipFill>
        <p:spPr>
          <a:xfrm>
            <a:off x="8610600" y="3311511"/>
            <a:ext cx="2743200" cy="2865340"/>
          </a:xfrm>
          <a:prstGeom prst="rect">
            <a:avLst/>
          </a:prstGeom>
          <a:noFill/>
          <a:ln>
            <a:noFill/>
          </a:ln>
        </p:spPr>
      </p:pic>
      <p:graphicFrame>
        <p:nvGraphicFramePr>
          <p:cNvPr id="678" name="Google Shape;678;g25320722ce8_1_51"/>
          <p:cNvGraphicFramePr/>
          <p:nvPr/>
        </p:nvGraphicFramePr>
        <p:xfrm>
          <a:off x="3423413" y="1557500"/>
          <a:ext cx="5066950" cy="1981050"/>
        </p:xfrm>
        <a:graphic>
          <a:graphicData uri="http://schemas.openxmlformats.org/drawingml/2006/table">
            <a:tbl>
              <a:tblPr>
                <a:noFill/>
                <a:tableStyleId>{7DD7AD07-2A0A-4CCD-91D6-AC269B0A9222}</a:tableStyleId>
              </a:tblPr>
              <a:tblGrid>
                <a:gridCol w="2533475">
                  <a:extLst>
                    <a:ext uri="{9D8B030D-6E8A-4147-A177-3AD203B41FA5}">
                      <a16:colId xmlns:a16="http://schemas.microsoft.com/office/drawing/2014/main" val="20000"/>
                    </a:ext>
                  </a:extLst>
                </a:gridCol>
                <a:gridCol w="25334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Flight Controller </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Pixhawk 6C</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Clock Speed </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480 MHz</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Processor</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STM32H743</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IO Processor</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STM32f103</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Signal Support Type</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PWM</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bl>
          </a:graphicData>
        </a:graphic>
      </p:graphicFrame>
      <p:sp>
        <p:nvSpPr>
          <p:cNvPr id="679" name="Google Shape;679;g25320722ce8_1_5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680" name="Google Shape;680;g25320722ce8_1_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25320722ce8_1_59"/>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Center of Gravity Estimation</a:t>
            </a:r>
            <a:endParaRPr>
              <a:latin typeface="Times New Roman"/>
              <a:ea typeface="Times New Roman"/>
              <a:cs typeface="Times New Roman"/>
              <a:sym typeface="Times New Roman"/>
            </a:endParaRPr>
          </a:p>
        </p:txBody>
      </p:sp>
      <p:sp>
        <p:nvSpPr>
          <p:cNvPr id="688" name="Google Shape;688;g25320722ce8_1_59"/>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graphicFrame>
        <p:nvGraphicFramePr>
          <p:cNvPr id="689" name="Google Shape;689;g25320722ce8_1_59"/>
          <p:cNvGraphicFramePr/>
          <p:nvPr>
            <p:extLst>
              <p:ext uri="{D42A27DB-BD31-4B8C-83A1-F6EECF244321}">
                <p14:modId xmlns:p14="http://schemas.microsoft.com/office/powerpoint/2010/main" val="1043701374"/>
              </p:ext>
            </p:extLst>
          </p:nvPr>
        </p:nvGraphicFramePr>
        <p:xfrm>
          <a:off x="1026447" y="1226300"/>
          <a:ext cx="10287000" cy="5172440"/>
        </p:xfrm>
        <a:graphic>
          <a:graphicData uri="http://schemas.openxmlformats.org/drawingml/2006/table">
            <a:tbl>
              <a:tblPr>
                <a:noFill/>
                <a:tableStyleId>{7DD7AD07-2A0A-4CCD-91D6-AC269B0A9222}</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81000">
                <a:tc gridSpan="3">
                  <a:txBody>
                    <a:bodyPr/>
                    <a:lstStyle/>
                    <a:p>
                      <a:pPr marL="0" marR="12700" lvl="0" indent="0" algn="ctr" rtl="0">
                        <a:lnSpc>
                          <a:spcPct val="150000"/>
                        </a:lnSpc>
                        <a:spcBef>
                          <a:spcPts val="1200"/>
                        </a:spcBef>
                        <a:spcAft>
                          <a:spcPts val="1200"/>
                        </a:spcAft>
                        <a:buClr>
                          <a:schemeClr val="dk1"/>
                        </a:buClr>
                        <a:buSzPts val="1100"/>
                        <a:buFont typeface="Arial"/>
                        <a:buNone/>
                      </a:pPr>
                      <a:r>
                        <a:rPr lang="en-US" b="1">
                          <a:solidFill>
                            <a:srgbClr val="DED9E5"/>
                          </a:solidFill>
                          <a:latin typeface="Times New Roman"/>
                          <a:ea typeface="Times New Roman"/>
                          <a:cs typeface="Times New Roman"/>
                          <a:sym typeface="Times New Roman"/>
                        </a:rPr>
                        <a:t>Mass =</a:t>
                      </a:r>
                      <a:r>
                        <a:rPr lang="en-US">
                          <a:solidFill>
                            <a:srgbClr val="DED9E5"/>
                          </a:solidFill>
                          <a:latin typeface="Times New Roman"/>
                          <a:ea typeface="Times New Roman"/>
                          <a:cs typeface="Times New Roman"/>
                          <a:sym typeface="Times New Roman"/>
                        </a:rPr>
                        <a:t> 1.15 kilograms</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gridSpan="3">
                  <a:txBody>
                    <a:bodyPr/>
                    <a:lstStyle/>
                    <a:p>
                      <a:pPr marL="0" marR="12700" lvl="0" indent="0" algn="ctr" rtl="0">
                        <a:lnSpc>
                          <a:spcPct val="150000"/>
                        </a:lnSpc>
                        <a:spcBef>
                          <a:spcPts val="1200"/>
                        </a:spcBef>
                        <a:spcAft>
                          <a:spcPts val="1200"/>
                        </a:spcAft>
                        <a:buClr>
                          <a:schemeClr val="dk1"/>
                        </a:buClr>
                        <a:buSzPts val="1100"/>
                        <a:buFont typeface="Arial"/>
                        <a:buNone/>
                      </a:pPr>
                      <a:r>
                        <a:rPr lang="en-US" b="1">
                          <a:solidFill>
                            <a:srgbClr val="DED9E5"/>
                          </a:solidFill>
                          <a:latin typeface="Times New Roman"/>
                          <a:ea typeface="Times New Roman"/>
                          <a:cs typeface="Times New Roman"/>
                          <a:sym typeface="Times New Roman"/>
                        </a:rPr>
                        <a:t>Surface area =</a:t>
                      </a:r>
                      <a:r>
                        <a:rPr lang="en-US">
                          <a:solidFill>
                            <a:srgbClr val="DED9E5"/>
                          </a:solidFill>
                          <a:latin typeface="Times New Roman"/>
                          <a:ea typeface="Times New Roman"/>
                          <a:cs typeface="Times New Roman"/>
                          <a:sym typeface="Times New Roman"/>
                        </a:rPr>
                        <a:t> 938462.73 square millimeters</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gridSpan="2">
                  <a:txBody>
                    <a:bodyPr/>
                    <a:lstStyle/>
                    <a:p>
                      <a:pPr marL="0" marR="12700" lvl="0" indent="0" algn="ctr" rtl="0">
                        <a:lnSpc>
                          <a:spcPct val="150000"/>
                        </a:lnSpc>
                        <a:spcBef>
                          <a:spcPts val="1200"/>
                        </a:spcBef>
                        <a:spcAft>
                          <a:spcPts val="1200"/>
                        </a:spcAft>
                        <a:buClr>
                          <a:schemeClr val="dk1"/>
                        </a:buClr>
                        <a:buSzPts val="1100"/>
                        <a:buFont typeface="Arial"/>
                        <a:buNone/>
                      </a:pPr>
                      <a:r>
                        <a:rPr lang="en-US" b="1">
                          <a:solidFill>
                            <a:srgbClr val="DED9E5"/>
                          </a:solidFill>
                          <a:latin typeface="Times New Roman"/>
                          <a:ea typeface="Times New Roman"/>
                          <a:cs typeface="Times New Roman"/>
                          <a:sym typeface="Times New Roman"/>
                        </a:rPr>
                        <a:t>Center of mass: (millimeters)</a:t>
                      </a:r>
                      <a:endParaRPr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gridSpan="4">
                  <a:txBody>
                    <a:bodyPr/>
                    <a:lstStyle/>
                    <a:p>
                      <a:pPr marL="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X = 1.74</a:t>
                      </a:r>
                      <a:r>
                        <a:rPr lang="en-US" b="1">
                          <a:solidFill>
                            <a:srgbClr val="DED9E5"/>
                          </a:solidFill>
                          <a:latin typeface="Times New Roman"/>
                          <a:ea typeface="Times New Roman"/>
                          <a:cs typeface="Times New Roman"/>
                          <a:sym typeface="Times New Roman"/>
                        </a:rPr>
                        <a:t>,,  </a:t>
                      </a:r>
                      <a:r>
                        <a:rPr lang="en-US">
                          <a:solidFill>
                            <a:srgbClr val="DED9E5"/>
                          </a:solidFill>
                          <a:latin typeface="Times New Roman"/>
                          <a:ea typeface="Times New Roman"/>
                          <a:cs typeface="Times New Roman"/>
                          <a:sym typeface="Times New Roman"/>
                        </a:rPr>
                        <a:t>Y = 4.20,  Z = -62.25</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81000">
                <a:tc gridSpan="4">
                  <a:txBody>
                    <a:bodyPr/>
                    <a:lstStyle/>
                    <a:p>
                      <a:pPr marL="0" marR="12700" lvl="0" indent="0" algn="ctr" rtl="0">
                        <a:lnSpc>
                          <a:spcPct val="150000"/>
                        </a:lnSpc>
                        <a:spcBef>
                          <a:spcPts val="1200"/>
                        </a:spcBef>
                        <a:spcAft>
                          <a:spcPts val="1200"/>
                        </a:spcAft>
                        <a:buNone/>
                      </a:pPr>
                      <a:r>
                        <a:rPr lang="en-US" b="1">
                          <a:solidFill>
                            <a:srgbClr val="DED9E5"/>
                          </a:solidFill>
                          <a:latin typeface="Times New Roman"/>
                          <a:ea typeface="Times New Roman"/>
                          <a:cs typeface="Times New Roman"/>
                          <a:sym typeface="Times New Roman"/>
                        </a:rPr>
                        <a:t>Moments of inertia (kilograms*square millimeters)</a:t>
                      </a:r>
                      <a:endParaRPr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12700" lvl="0" indent="0" algn="ctr" rtl="0">
                        <a:lnSpc>
                          <a:spcPct val="150000"/>
                        </a:lnSpc>
                        <a:spcBef>
                          <a:spcPts val="1200"/>
                        </a:spcBef>
                        <a:spcAft>
                          <a:spcPts val="1200"/>
                        </a:spcAft>
                        <a:buNone/>
                      </a:pPr>
                      <a:r>
                        <a:rPr lang="en-US" b="1">
                          <a:solidFill>
                            <a:srgbClr val="DED9E5"/>
                          </a:solidFill>
                          <a:latin typeface="Times New Roman"/>
                          <a:ea typeface="Times New Roman"/>
                          <a:cs typeface="Times New Roman"/>
                          <a:sym typeface="Times New Roman"/>
                        </a:rPr>
                        <a:t>Principal moments of inertia ( kilograma*square millimeters) </a:t>
                      </a:r>
                      <a:endParaRPr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extLst>
                  <a:ext uri="{0D108BD9-81ED-4DB2-BD59-A6C34878D82A}">
                    <a16:rowId xmlns:a16="http://schemas.microsoft.com/office/drawing/2014/main" val="10002"/>
                  </a:ext>
                </a:extLst>
              </a:tr>
              <a:tr h="381000">
                <a:tc gridSpan="2">
                  <a:txBody>
                    <a:bodyPr/>
                    <a:lstStyle/>
                    <a:p>
                      <a:pPr marL="457200" marR="12700" lvl="0" indent="0" algn="ctr" rtl="0">
                        <a:lnSpc>
                          <a:spcPct val="150000"/>
                        </a:lnSpc>
                        <a:spcBef>
                          <a:spcPts val="1200"/>
                        </a:spcBef>
                        <a:spcAft>
                          <a:spcPts val="1200"/>
                        </a:spcAft>
                        <a:buNone/>
                      </a:pPr>
                      <a:r>
                        <a:rPr lang="en-US" b="1">
                          <a:solidFill>
                            <a:srgbClr val="DED9E5"/>
                          </a:solidFill>
                          <a:latin typeface="Times New Roman"/>
                          <a:ea typeface="Times New Roman"/>
                          <a:cs typeface="Times New Roman"/>
                          <a:sym typeface="Times New Roman"/>
                        </a:rPr>
                        <a:t>Taken at the center of mass and aligned with the output coordinate system </a:t>
                      </a:r>
                      <a:endParaRPr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gridSpan="2">
                  <a:txBody>
                    <a:bodyPr/>
                    <a:lstStyle/>
                    <a:p>
                      <a:pPr marL="457200" marR="12700" lvl="0" indent="0" algn="ctr" rtl="0">
                        <a:lnSpc>
                          <a:spcPct val="150000"/>
                        </a:lnSpc>
                        <a:spcBef>
                          <a:spcPts val="1200"/>
                        </a:spcBef>
                        <a:spcAft>
                          <a:spcPts val="1200"/>
                        </a:spcAft>
                        <a:buNone/>
                      </a:pPr>
                      <a:r>
                        <a:rPr lang="en-US" b="1">
                          <a:solidFill>
                            <a:srgbClr val="DED9E5"/>
                          </a:solidFill>
                          <a:latin typeface="Times New Roman"/>
                          <a:ea typeface="Times New Roman"/>
                          <a:cs typeface="Times New Roman"/>
                          <a:sym typeface="Times New Roman"/>
                        </a:rPr>
                        <a:t>Taken at the output coordinate system</a:t>
                      </a:r>
                      <a:endParaRPr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gridSpan="2">
                  <a:txBody>
                    <a:bodyPr/>
                    <a:lstStyle/>
                    <a:p>
                      <a:pPr marL="457200" marR="12700" lvl="0" indent="0" algn="ctr" rtl="0">
                        <a:lnSpc>
                          <a:spcPct val="150000"/>
                        </a:lnSpc>
                        <a:spcBef>
                          <a:spcPts val="1200"/>
                        </a:spcBef>
                        <a:spcAft>
                          <a:spcPts val="1200"/>
                        </a:spcAft>
                        <a:buNone/>
                      </a:pPr>
                      <a:r>
                        <a:rPr lang="en-US" b="1">
                          <a:solidFill>
                            <a:srgbClr val="DED9E5"/>
                          </a:solidFill>
                          <a:latin typeface="Times New Roman"/>
                          <a:ea typeface="Times New Roman"/>
                          <a:cs typeface="Times New Roman"/>
                          <a:sym typeface="Times New Roman"/>
                        </a:rPr>
                        <a:t>Taken at the center of mass</a:t>
                      </a:r>
                      <a:endParaRPr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extLst>
                  <a:ext uri="{0D108BD9-81ED-4DB2-BD59-A6C34878D82A}">
                    <a16:rowId xmlns:a16="http://schemas.microsoft.com/office/drawing/2014/main" val="10003"/>
                  </a:ext>
                </a:extLst>
              </a:tr>
              <a:tr h="381000">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Lxx = 28873.22</a:t>
                      </a:r>
                      <a:endParaRPr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Lxy = -81.69</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Ixx = 33342.43</a:t>
                      </a:r>
                      <a:endParaRPr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Ixy = -90.09</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Ix = (-0.10, 1.00, -0.02) </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Px = 27978.89</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381000">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Lyx = -81.69</a:t>
                      </a:r>
                      <a:endParaRPr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Lyy = 27990.14</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Iyx = -90.09</a:t>
                      </a:r>
                      <a:endParaRPr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 Iyy = 33342.43</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Iy = (-1.00, -0.10, -0.02) </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Py = 28877.08</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381000">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Lzx = 248.71</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Lzy = -216.25</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Izx = 373.14</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Izy = -516.60 </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a:solidFill>
                            <a:srgbClr val="DED9E5"/>
                          </a:solidFill>
                          <a:latin typeface="Times New Roman"/>
                          <a:ea typeface="Times New Roman"/>
                          <a:cs typeface="Times New Roman"/>
                          <a:sym typeface="Times New Roman"/>
                        </a:rPr>
                        <a:t>Iz = (-0.02, 0.01, 1.00) </a:t>
                      </a:r>
                      <a:endParaRPr>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457200" marR="12700" lvl="0" indent="0" algn="ctr" rtl="0">
                        <a:lnSpc>
                          <a:spcPct val="150000"/>
                        </a:lnSpc>
                        <a:spcBef>
                          <a:spcPts val="1200"/>
                        </a:spcBef>
                        <a:spcAft>
                          <a:spcPts val="1200"/>
                        </a:spcAft>
                        <a:buClr>
                          <a:schemeClr val="dk1"/>
                        </a:buClr>
                        <a:buSzPts val="1100"/>
                        <a:buFont typeface="Arial"/>
                        <a:buNone/>
                      </a:pPr>
                      <a:r>
                        <a:rPr lang="en-US" dirty="0" err="1">
                          <a:solidFill>
                            <a:srgbClr val="DED9E5"/>
                          </a:solidFill>
                          <a:latin typeface="Times New Roman"/>
                          <a:ea typeface="Times New Roman"/>
                          <a:cs typeface="Times New Roman"/>
                          <a:sym typeface="Times New Roman"/>
                        </a:rPr>
                        <a:t>Pz</a:t>
                      </a:r>
                      <a:r>
                        <a:rPr lang="en-US" dirty="0">
                          <a:solidFill>
                            <a:srgbClr val="DED9E5"/>
                          </a:solidFill>
                          <a:latin typeface="Times New Roman"/>
                          <a:ea typeface="Times New Roman"/>
                          <a:cs typeface="Times New Roman"/>
                          <a:sym typeface="Times New Roman"/>
                        </a:rPr>
                        <a:t> = 43105.61</a:t>
                      </a:r>
                      <a:endParaRPr dirty="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bl>
          </a:graphicData>
        </a:graphic>
      </p:graphicFrame>
      <p:sp>
        <p:nvSpPr>
          <p:cNvPr id="690" name="Google Shape;690;g25320722ce8_1_5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691" name="Google Shape;691;g25320722ce8_1_5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25320722ce8_5_15"/>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Stability Analysis</a:t>
            </a:r>
            <a:endParaRPr>
              <a:latin typeface="Times New Roman"/>
              <a:ea typeface="Times New Roman"/>
              <a:cs typeface="Times New Roman"/>
              <a:sym typeface="Times New Roman"/>
            </a:endParaRPr>
          </a:p>
        </p:txBody>
      </p:sp>
      <p:sp>
        <p:nvSpPr>
          <p:cNvPr id="699" name="Google Shape;699;g25320722ce8_5_15"/>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graphicFrame>
        <p:nvGraphicFramePr>
          <p:cNvPr id="700" name="Google Shape;700;g25320722ce8_5_15"/>
          <p:cNvGraphicFramePr/>
          <p:nvPr>
            <p:extLst>
              <p:ext uri="{D42A27DB-BD31-4B8C-83A1-F6EECF244321}">
                <p14:modId xmlns:p14="http://schemas.microsoft.com/office/powerpoint/2010/main" val="668999385"/>
              </p:ext>
            </p:extLst>
          </p:nvPr>
        </p:nvGraphicFramePr>
        <p:xfrm>
          <a:off x="972675" y="1793740"/>
          <a:ext cx="10287000" cy="4796095"/>
        </p:xfrm>
        <a:graphic>
          <a:graphicData uri="http://schemas.openxmlformats.org/drawingml/2006/table">
            <a:tbl>
              <a:tblPr>
                <a:noFill/>
                <a:tableStyleId>{7DD7AD07-2A0A-4CCD-91D6-AC269B0A9222}</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2916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Name</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Minimum</a:t>
                      </a:r>
                      <a:endParaRPr sz="1600" b="1">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tcPr>
                </a:tc>
                <a:tc>
                  <a:txBody>
                    <a:bodyPr/>
                    <a:lstStyle/>
                    <a:p>
                      <a:pPr marL="0" lvl="0" indent="0" algn="ctr" rtl="0">
                        <a:lnSpc>
                          <a:spcPct val="150000"/>
                        </a:lnSpc>
                        <a:spcBef>
                          <a:spcPts val="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Maximum</a:t>
                      </a:r>
                      <a:endParaRPr sz="1600" b="1">
                        <a:latin typeface="Times New Roman"/>
                        <a:ea typeface="Times New Roman"/>
                        <a:cs typeface="Times New Roman"/>
                        <a:sym typeface="Times New Roman"/>
                      </a:endParaRPr>
                    </a:p>
                  </a:txBody>
                  <a:tcPr marL="91425" marR="91425" marT="91425" marB="91425">
                    <a:lnR w="9525" cap="flat" cmpd="sng">
                      <a:solidFill>
                        <a:srgbClr val="000000"/>
                      </a:solidFill>
                      <a:prstDash val="solid"/>
                      <a:round/>
                      <a:headEnd type="none" w="sm" len="sm"/>
                      <a:tailEnd type="none" w="sm" len="sm"/>
                    </a:lnR>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Name</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solidFill>
                            <a:schemeClr val="dk1"/>
                          </a:solidFill>
                          <a:latin typeface="Times New Roman"/>
                          <a:ea typeface="Times New Roman"/>
                          <a:cs typeface="Times New Roman"/>
                          <a:sym typeface="Times New Roman"/>
                        </a:rPr>
                        <a:t>Minimum</a:t>
                      </a:r>
                      <a:endParaRPr sz="1600" b="1">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solidFill>
                            <a:schemeClr val="dk1"/>
                          </a:solidFill>
                          <a:latin typeface="Times New Roman"/>
                          <a:ea typeface="Times New Roman"/>
                          <a:cs typeface="Times New Roman"/>
                          <a:sym typeface="Times New Roman"/>
                        </a:rPr>
                        <a:t>Maximum</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gridSpan="3">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Safety Factor</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Shear YZ</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-16.86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16.23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Safety Factor (Per Body)</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5.447 </a:t>
                      </a:r>
                      <a:endParaRPr sz="16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tcPr>
                </a:tc>
                <a:tc>
                  <a:txBody>
                    <a:bodyPr/>
                    <a:lstStyle/>
                    <a:p>
                      <a:pPr marL="0" lvl="0" indent="0" algn="ctr" rtl="0">
                        <a:lnSpc>
                          <a:spcPct val="150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15 </a:t>
                      </a:r>
                      <a:endParaRPr sz="1600">
                        <a:latin typeface="Times New Roman"/>
                        <a:ea typeface="Times New Roman"/>
                        <a:cs typeface="Times New Roman"/>
                        <a:sym typeface="Times New Roman"/>
                      </a:endParaRPr>
                    </a:p>
                  </a:txBody>
                  <a:tcPr marL="91425" marR="91425" marT="91425" marB="91425">
                    <a:lnR w="9525" cap="flat" cmpd="sng">
                      <a:solidFill>
                        <a:srgbClr val="000000"/>
                      </a:solidFill>
                      <a:prstDash val="solid"/>
                      <a:round/>
                      <a:headEnd type="none" w="sm" len="sm"/>
                      <a:tailEnd type="none" w="sm" len="sm"/>
                    </a:lnR>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Shear ZX</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-23.1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19.2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gridSpan="3">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Stress</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lnSpc>
                          <a:spcPct val="150000"/>
                        </a:lnSpc>
                        <a:spcBef>
                          <a:spcPts val="0"/>
                        </a:spcBef>
                        <a:spcAft>
                          <a:spcPts val="0"/>
                        </a:spcAft>
                        <a:buNone/>
                      </a:pPr>
                      <a:r>
                        <a:rPr lang="en-US" sz="1600" b="1">
                          <a:solidFill>
                            <a:schemeClr val="dk1"/>
                          </a:solidFill>
                          <a:latin typeface="Times New Roman"/>
                          <a:ea typeface="Times New Roman"/>
                          <a:cs typeface="Times New Roman"/>
                          <a:sym typeface="Times New Roman"/>
                        </a:rPr>
                        <a:t>Displacement</a:t>
                      </a:r>
                      <a:endParaRPr sz="1600">
                        <a:latin typeface="Times New Roman"/>
                        <a:ea typeface="Times New Roman"/>
                        <a:cs typeface="Times New Roman"/>
                        <a:sym typeface="Times New Roman"/>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Von Mises</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6.185E-09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55.08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Total</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 mm</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0.2058 mm</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1st Principal</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-39.2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89.41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X</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-0.01133 mm</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0.01447 mm</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3rd Principal</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-60.3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30.94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Y</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-0.01478 mm</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0.01538 mm</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Normal XX</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-46.17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87.06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Z</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-0.0609 mm</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0.2051 mm</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Normal YY</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-55.83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49.19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3">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Reaction Force</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Normal ZZ</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-48.72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42.71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Total</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 N</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25.98 N</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81000">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Shear XY</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-21.95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23.35 MPa</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X</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-9.392 N</a:t>
                      </a:r>
                      <a:endParaRPr sz="160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dirty="0">
                          <a:latin typeface="Times New Roman"/>
                          <a:ea typeface="Times New Roman"/>
                          <a:cs typeface="Times New Roman"/>
                          <a:sym typeface="Times New Roman"/>
                        </a:rPr>
                        <a:t>9.852 N</a:t>
                      </a:r>
                      <a:endParaRPr sz="1600" dirty="0">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701" name="Google Shape;701;g25320722ce8_5_15"/>
          <p:cNvSpPr txBox="1"/>
          <p:nvPr/>
        </p:nvSpPr>
        <p:spPr>
          <a:xfrm>
            <a:off x="1176425" y="1171922"/>
            <a:ext cx="3061500" cy="461700"/>
          </a:xfrm>
          <a:prstGeom prst="rect">
            <a:avLst/>
          </a:prstGeom>
          <a:noFill/>
          <a:ln>
            <a:noFill/>
          </a:ln>
        </p:spPr>
        <p:txBody>
          <a:bodyPr spcFirstLastPara="1" wrap="square" lIns="91425" tIns="91425" rIns="91425" bIns="91425" anchor="t" anchorCtr="0">
            <a:spAutoFit/>
          </a:bodyPr>
          <a:lstStyle/>
          <a:p>
            <a:pPr marL="0" lvl="0" indent="0" algn="just" rtl="0">
              <a:spcBef>
                <a:spcPts val="2000"/>
              </a:spcBef>
              <a:spcAft>
                <a:spcPts val="600"/>
              </a:spcAft>
              <a:buClr>
                <a:schemeClr val="dk1"/>
              </a:buClr>
              <a:buSzPts val="1100"/>
              <a:buFont typeface="Arial"/>
              <a:buNone/>
            </a:pPr>
            <a:r>
              <a:rPr lang="en-US" sz="1800" b="1" dirty="0">
                <a:solidFill>
                  <a:schemeClr val="dk1"/>
                </a:solidFill>
                <a:latin typeface="Times New Roman"/>
                <a:ea typeface="Times New Roman"/>
                <a:cs typeface="Times New Roman"/>
                <a:sym typeface="Times New Roman"/>
              </a:rPr>
              <a:t>Load Case 1:</a:t>
            </a:r>
            <a:endParaRPr sz="1800" b="1" dirty="0">
              <a:latin typeface="Times New Roman"/>
              <a:ea typeface="Times New Roman"/>
              <a:cs typeface="Times New Roman"/>
              <a:sym typeface="Times New Roman"/>
            </a:endParaRPr>
          </a:p>
        </p:txBody>
      </p:sp>
      <p:sp>
        <p:nvSpPr>
          <p:cNvPr id="702" name="Google Shape;702;g25320722ce8_5_15"/>
          <p:cNvSpPr txBox="1">
            <a:spLocks noGrp="1"/>
          </p:cNvSpPr>
          <p:nvPr>
            <p:ph type="dt" idx="10"/>
          </p:nvPr>
        </p:nvSpPr>
        <p:spPr>
          <a:xfrm>
            <a:off x="878550" y="649290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703" name="Google Shape;703;g25320722ce8_5_15"/>
          <p:cNvSpPr txBox="1">
            <a:spLocks noGrp="1"/>
          </p:cNvSpPr>
          <p:nvPr>
            <p:ph type="ftr" idx="11"/>
          </p:nvPr>
        </p:nvSpPr>
        <p:spPr>
          <a:xfrm>
            <a:off x="4058775" y="649290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g25320722ce8_5_50"/>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Stability Analysis</a:t>
            </a:r>
            <a:endParaRPr>
              <a:latin typeface="Times New Roman"/>
              <a:ea typeface="Times New Roman"/>
              <a:cs typeface="Times New Roman"/>
              <a:sym typeface="Times New Roman"/>
            </a:endParaRPr>
          </a:p>
        </p:txBody>
      </p:sp>
      <p:sp>
        <p:nvSpPr>
          <p:cNvPr id="711" name="Google Shape;711;g25320722ce8_5_50"/>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graphicFrame>
        <p:nvGraphicFramePr>
          <p:cNvPr id="712" name="Google Shape;712;g25320722ce8_5_50"/>
          <p:cNvGraphicFramePr/>
          <p:nvPr>
            <p:extLst>
              <p:ext uri="{D42A27DB-BD31-4B8C-83A1-F6EECF244321}">
                <p14:modId xmlns:p14="http://schemas.microsoft.com/office/powerpoint/2010/main" val="1819424180"/>
              </p:ext>
            </p:extLst>
          </p:nvPr>
        </p:nvGraphicFramePr>
        <p:xfrm>
          <a:off x="878553" y="1475508"/>
          <a:ext cx="10287000" cy="4695795"/>
        </p:xfrm>
        <a:graphic>
          <a:graphicData uri="http://schemas.openxmlformats.org/drawingml/2006/table">
            <a:tbl>
              <a:tblPr>
                <a:noFill/>
                <a:tableStyleId>{7DD7AD07-2A0A-4CCD-91D6-AC269B0A9222}</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2916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Name</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Minimum</a:t>
                      </a:r>
                      <a:endParaRPr sz="1600"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Maximum</a:t>
                      </a:r>
                      <a:endParaRPr sz="1600"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Name</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Minimum</a:t>
                      </a:r>
                      <a:endParaRPr sz="1600"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Maximum</a:t>
                      </a:r>
                      <a:endParaRPr sz="1600"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Y</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-6.986 N</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8.881 N</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Shear ZX</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-4.828E-04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4.013E-04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Z</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-25.51 N</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12.19 N</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gridSpan="3">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Contact Pressure</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1000">
                <a:tc gridSpan="3">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Strain</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Total</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 MPa</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34.37 MPa</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Equivalent</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8.646E-14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7.311E-04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X</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-15.73 MPa</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15.69 MPa</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1st Principal</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-1.217E-05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6.405E-04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Y</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-25.17 MPa</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23.03 MPa</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3rd Principal</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-6.398E-04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2.046E-05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Z</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-25.02 MPa</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28.37 MPa</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Normal XX</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-2.866E-04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4.325E-04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gridSpan="3">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Contact Force</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Normal YY</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-2.161E-04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2.493E-04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Total</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 N</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60.81 N</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8"/>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Normal ZZ</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-1.709E-04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1.863E-04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X</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-32.22 N</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37.36 N</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9"/>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Shear XY</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-4.589E-04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4.881E-04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Y</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-37.53 N</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34.12 N</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10"/>
                  </a:ext>
                </a:extLst>
              </a:tr>
              <a:tr h="381000">
                <a:tc>
                  <a:txBody>
                    <a:bodyPr/>
                    <a:lstStyle/>
                    <a:p>
                      <a:pPr marL="0" lvl="0" indent="0" algn="ctr" rtl="0">
                        <a:lnSpc>
                          <a:spcPct val="150000"/>
                        </a:lnSpc>
                        <a:spcBef>
                          <a:spcPts val="0"/>
                        </a:spcBef>
                        <a:spcAft>
                          <a:spcPts val="0"/>
                        </a:spcAft>
                        <a:buNone/>
                      </a:pPr>
                      <a:r>
                        <a:rPr lang="en-US" sz="1600" b="1" dirty="0">
                          <a:solidFill>
                            <a:srgbClr val="DED9E5"/>
                          </a:solidFill>
                          <a:latin typeface="Times New Roman"/>
                          <a:ea typeface="Times New Roman"/>
                          <a:cs typeface="Times New Roman"/>
                          <a:sym typeface="Times New Roman"/>
                        </a:rPr>
                        <a:t>Shear YZ</a:t>
                      </a:r>
                      <a:endParaRPr sz="1600" b="1" dirty="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-3.524E-04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3.393E-04 </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Z</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-48.8 N</a:t>
                      </a:r>
                      <a:endParaRPr sz="160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dirty="0">
                          <a:solidFill>
                            <a:srgbClr val="DED9E5"/>
                          </a:solidFill>
                          <a:latin typeface="Times New Roman"/>
                          <a:ea typeface="Times New Roman"/>
                          <a:cs typeface="Times New Roman"/>
                          <a:sym typeface="Times New Roman"/>
                        </a:rPr>
                        <a:t>57.44 N</a:t>
                      </a:r>
                      <a:endParaRPr sz="1600" dirty="0">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11"/>
                  </a:ext>
                </a:extLst>
              </a:tr>
            </a:tbl>
          </a:graphicData>
        </a:graphic>
      </p:graphicFrame>
      <p:sp>
        <p:nvSpPr>
          <p:cNvPr id="713" name="Google Shape;713;g25320722ce8_5_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714" name="Google Shape;714;g25320722ce8_5_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25320722ce8_1_67"/>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Stability Analysis</a:t>
            </a:r>
            <a:endParaRPr>
              <a:latin typeface="Times New Roman"/>
              <a:ea typeface="Times New Roman"/>
              <a:cs typeface="Times New Roman"/>
              <a:sym typeface="Times New Roman"/>
            </a:endParaRPr>
          </a:p>
        </p:txBody>
      </p:sp>
      <p:sp>
        <p:nvSpPr>
          <p:cNvPr id="722" name="Google Shape;722;g25320722ce8_1_67"/>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pic>
        <p:nvPicPr>
          <p:cNvPr id="723" name="Google Shape;723;g25320722ce8_1_67"/>
          <p:cNvPicPr preferRelativeResize="0"/>
          <p:nvPr/>
        </p:nvPicPr>
        <p:blipFill rotWithShape="1">
          <a:blip r:embed="rId3">
            <a:alphaModFix/>
          </a:blip>
          <a:srcRect l="5815" r="12850"/>
          <a:stretch/>
        </p:blipFill>
        <p:spPr>
          <a:xfrm>
            <a:off x="1317575" y="1412950"/>
            <a:ext cx="3442500" cy="2833475"/>
          </a:xfrm>
          <a:prstGeom prst="rect">
            <a:avLst/>
          </a:prstGeom>
          <a:noFill/>
          <a:ln>
            <a:noFill/>
          </a:ln>
        </p:spPr>
      </p:pic>
      <p:pic>
        <p:nvPicPr>
          <p:cNvPr id="724" name="Google Shape;724;g25320722ce8_1_67"/>
          <p:cNvPicPr preferRelativeResize="0"/>
          <p:nvPr/>
        </p:nvPicPr>
        <p:blipFill rotWithShape="1">
          <a:blip r:embed="rId4">
            <a:alphaModFix/>
          </a:blip>
          <a:srcRect l="4672" r="12195" b="68564"/>
          <a:stretch/>
        </p:blipFill>
        <p:spPr>
          <a:xfrm>
            <a:off x="1398600" y="4124875"/>
            <a:ext cx="3679522" cy="2514326"/>
          </a:xfrm>
          <a:prstGeom prst="rect">
            <a:avLst/>
          </a:prstGeom>
          <a:noFill/>
          <a:ln>
            <a:noFill/>
          </a:ln>
        </p:spPr>
      </p:pic>
      <p:pic>
        <p:nvPicPr>
          <p:cNvPr id="725" name="Google Shape;725;g25320722ce8_1_67"/>
          <p:cNvPicPr preferRelativeResize="0"/>
          <p:nvPr/>
        </p:nvPicPr>
        <p:blipFill rotWithShape="1">
          <a:blip r:embed="rId4">
            <a:alphaModFix/>
          </a:blip>
          <a:srcRect l="5695" t="33423" r="11165" b="35139"/>
          <a:stretch/>
        </p:blipFill>
        <p:spPr>
          <a:xfrm>
            <a:off x="7146100" y="1680450"/>
            <a:ext cx="3363650" cy="2298481"/>
          </a:xfrm>
          <a:prstGeom prst="rect">
            <a:avLst/>
          </a:prstGeom>
          <a:noFill/>
          <a:ln>
            <a:noFill/>
          </a:ln>
        </p:spPr>
      </p:pic>
      <p:pic>
        <p:nvPicPr>
          <p:cNvPr id="726" name="Google Shape;726;g25320722ce8_1_67"/>
          <p:cNvPicPr preferRelativeResize="0"/>
          <p:nvPr/>
        </p:nvPicPr>
        <p:blipFill rotWithShape="1">
          <a:blip r:embed="rId4">
            <a:alphaModFix/>
          </a:blip>
          <a:srcRect l="5482" t="65732" r="11955" b="2393"/>
          <a:stretch/>
        </p:blipFill>
        <p:spPr>
          <a:xfrm>
            <a:off x="7146100" y="4246413"/>
            <a:ext cx="3603750" cy="2514335"/>
          </a:xfrm>
          <a:prstGeom prst="rect">
            <a:avLst/>
          </a:prstGeom>
          <a:noFill/>
          <a:ln>
            <a:noFill/>
          </a:ln>
        </p:spPr>
      </p:pic>
      <p:sp>
        <p:nvSpPr>
          <p:cNvPr id="727" name="Google Shape;727;g25320722ce8_1_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728" name="Google Shape;728;g25320722ce8_1_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8" name="Google Shape;738;g213ffb2c1b0dfc21_1053"/>
          <p:cNvSpPr txBox="1"/>
          <p:nvPr/>
        </p:nvSpPr>
        <p:spPr>
          <a:xfrm>
            <a:off x="799653" y="1006214"/>
            <a:ext cx="2484000" cy="648000"/>
          </a:xfrm>
          <a:prstGeom prst="rect">
            <a:avLst/>
          </a:prstGeom>
          <a:solidFill>
            <a:schemeClr val="accent1"/>
          </a:solidFill>
          <a:ln w="9525" cap="flat" cmpd="sng">
            <a:noFill/>
            <a:prstDash val="solid"/>
            <a:round/>
            <a:headEnd type="none" w="sm" len="sm"/>
            <a:tailEnd type="none" w="sm" len="sm"/>
          </a:ln>
          <a:effectLst/>
          <a:scene3d>
            <a:camera prst="orthographicFront">
              <a:rot lat="0" lon="0" rev="0"/>
            </a:camera>
            <a:lightRig rig="chilly" dir="t">
              <a:rot lat="0" lon="0" rev="18480000"/>
            </a:lightRig>
          </a:scene3d>
          <a:sp3d prstMaterial="clear">
            <a:bevelT h="63500"/>
          </a:sp3d>
        </p:spPr>
        <p:txBody>
          <a:bodyPr spcFirstLastPara="1" wrap="square" lIns="91425" tIns="91425" rIns="91425" bIns="91425" anchor="t" anchorCtr="0">
            <a:spAutoFit/>
          </a:bodyPr>
          <a:lstStyle/>
          <a:p>
            <a:pPr marL="0" lvl="0" indent="0" algn="just" rtl="0">
              <a:spcBef>
                <a:spcPts val="2000"/>
              </a:spcBef>
              <a:spcAft>
                <a:spcPts val="600"/>
              </a:spcAft>
              <a:buNone/>
            </a:pPr>
            <a:r>
              <a:rPr lang="en-US" sz="1800" b="1" dirty="0">
                <a:solidFill>
                  <a:srgbClr val="DED9E5"/>
                </a:solidFill>
                <a:latin typeface="Times New Roman"/>
                <a:ea typeface="Times New Roman"/>
                <a:cs typeface="Times New Roman"/>
                <a:sym typeface="Times New Roman"/>
              </a:rPr>
              <a:t>Load Case 2:</a:t>
            </a:r>
            <a:endParaRPr sz="1800" b="1" dirty="0">
              <a:solidFill>
                <a:srgbClr val="DED9E5"/>
              </a:solidFill>
              <a:latin typeface="Times New Roman"/>
              <a:ea typeface="Times New Roman"/>
              <a:cs typeface="Times New Roman"/>
              <a:sym typeface="Times New Roman"/>
            </a:endParaRPr>
          </a:p>
        </p:txBody>
      </p:sp>
      <p:sp>
        <p:nvSpPr>
          <p:cNvPr id="734" name="Google Shape;734;g213ffb2c1b0dfc21_1053"/>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Stability Analysis</a:t>
            </a:r>
            <a:endParaRPr>
              <a:latin typeface="Times New Roman"/>
              <a:ea typeface="Times New Roman"/>
              <a:cs typeface="Times New Roman"/>
              <a:sym typeface="Times New Roman"/>
            </a:endParaRPr>
          </a:p>
        </p:txBody>
      </p:sp>
      <p:sp>
        <p:nvSpPr>
          <p:cNvPr id="736" name="Google Shape;736;g213ffb2c1b0dfc21_1053"/>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graphicFrame>
        <p:nvGraphicFramePr>
          <p:cNvPr id="737" name="Google Shape;737;g213ffb2c1b0dfc21_1053"/>
          <p:cNvGraphicFramePr/>
          <p:nvPr>
            <p:extLst>
              <p:ext uri="{D42A27DB-BD31-4B8C-83A1-F6EECF244321}">
                <p14:modId xmlns:p14="http://schemas.microsoft.com/office/powerpoint/2010/main" val="2305307800"/>
              </p:ext>
            </p:extLst>
          </p:nvPr>
        </p:nvGraphicFramePr>
        <p:xfrm>
          <a:off x="878553" y="1669132"/>
          <a:ext cx="10287000" cy="4672300"/>
        </p:xfrm>
        <a:graphic>
          <a:graphicData uri="http://schemas.openxmlformats.org/drawingml/2006/table">
            <a:tbl>
              <a:tblPr>
                <a:noFill/>
                <a:tableStyleId>{7DD7AD07-2A0A-4CCD-91D6-AC269B0A9222}</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2916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Name</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Minimum</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Maximum</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Name</a:t>
                      </a:r>
                      <a:endParaRPr sz="1600" b="1">
                        <a:solidFill>
                          <a:srgbClr val="DED9E5"/>
                        </a:solidFill>
                        <a:latin typeface="Times New Roman"/>
                        <a:ea typeface="Times New Roman"/>
                        <a:cs typeface="Times New Roman"/>
                        <a:sym typeface="Times New Roman"/>
                      </a:endParaRPr>
                    </a:p>
                  </a:txBody>
                  <a:tcPr marL="25400" marR="25400" marT="25400" marB="25400">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Minimum</a:t>
                      </a:r>
                      <a:endParaRPr sz="1600"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Maximum</a:t>
                      </a:r>
                      <a:endParaRPr sz="1600"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gridSpan="3">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Safety Factor</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Shear YZ</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-9.975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12.86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Safety Factor (Per Body)</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4.806</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15</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Shear ZX</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-21.1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16.76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381000">
                <a:tc gridSpan="3">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Stress</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gridSpan="3">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Displacement</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Von Mises</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9.125E-05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58.56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Total</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 mm</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0.5429 mm</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1st Principal</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-22.53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57.64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X</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-0.3298 mm</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0.3281 mm</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3rd Principal</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-45.35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28.81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Y</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-0.3276 mm</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0.3357 mm</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Normal XX</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-31.86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57.62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Z</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-0.5428 mm</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0.005497 mm</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7"/>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Normal YY</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-29.11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39.85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gridSpan="3">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Reaction Force</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Normal ZZ</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-26.12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29.66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Total</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 N</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0.9703 N</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9"/>
                  </a:ext>
                </a:extLst>
              </a:tr>
              <a:tr h="381000">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Shear XY</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-19.16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19.67 MPa</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b="1">
                          <a:solidFill>
                            <a:srgbClr val="DED9E5"/>
                          </a:solidFill>
                          <a:latin typeface="Times New Roman"/>
                          <a:ea typeface="Times New Roman"/>
                          <a:cs typeface="Times New Roman"/>
                          <a:sym typeface="Times New Roman"/>
                        </a:rPr>
                        <a:t>X</a:t>
                      </a:r>
                      <a:endParaRPr sz="1600" b="1">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a:solidFill>
                            <a:srgbClr val="DED9E5"/>
                          </a:solidFill>
                          <a:latin typeface="Times New Roman"/>
                          <a:ea typeface="Times New Roman"/>
                          <a:cs typeface="Times New Roman"/>
                          <a:sym typeface="Times New Roman"/>
                        </a:rPr>
                        <a:t>-0.3199 N</a:t>
                      </a:r>
                      <a:endParaRPr sz="160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ctr" rtl="0">
                        <a:lnSpc>
                          <a:spcPct val="150000"/>
                        </a:lnSpc>
                        <a:spcBef>
                          <a:spcPts val="0"/>
                        </a:spcBef>
                        <a:spcAft>
                          <a:spcPts val="0"/>
                        </a:spcAft>
                        <a:buNone/>
                      </a:pPr>
                      <a:r>
                        <a:rPr lang="en-US" sz="1600" dirty="0">
                          <a:solidFill>
                            <a:srgbClr val="DED9E5"/>
                          </a:solidFill>
                          <a:latin typeface="Times New Roman"/>
                          <a:ea typeface="Times New Roman"/>
                          <a:cs typeface="Times New Roman"/>
                          <a:sym typeface="Times New Roman"/>
                        </a:rPr>
                        <a:t>0.3334 N</a:t>
                      </a:r>
                      <a:endParaRPr sz="1600" dirty="0">
                        <a:solidFill>
                          <a:srgbClr val="DED9E5"/>
                        </a:solidFill>
                        <a:latin typeface="Times New Roman"/>
                        <a:ea typeface="Times New Roman"/>
                        <a:cs typeface="Times New Roman"/>
                        <a:sym typeface="Times New Roman"/>
                      </a:endParaRPr>
                    </a:p>
                  </a:txBody>
                  <a:tcPr marL="25400" marR="25400" marT="25400" marB="25400" anchor="b">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10"/>
                  </a:ext>
                </a:extLst>
              </a:tr>
            </a:tbl>
          </a:graphicData>
        </a:graphic>
      </p:graphicFrame>
      <p:sp>
        <p:nvSpPr>
          <p:cNvPr id="739" name="Google Shape;739;g213ffb2c1b0dfc21_105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740" name="Google Shape;740;g213ffb2c1b0dfc21_105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g25320722ce8_5_74"/>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Stability Analysis</a:t>
            </a:r>
            <a:endParaRPr>
              <a:latin typeface="Times New Roman"/>
              <a:ea typeface="Times New Roman"/>
              <a:cs typeface="Times New Roman"/>
              <a:sym typeface="Times New Roman"/>
            </a:endParaRPr>
          </a:p>
        </p:txBody>
      </p:sp>
      <p:sp>
        <p:nvSpPr>
          <p:cNvPr id="748" name="Google Shape;748;g25320722ce8_5_74"/>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graphicFrame>
        <p:nvGraphicFramePr>
          <p:cNvPr id="749" name="Google Shape;749;g25320722ce8_5_74"/>
          <p:cNvGraphicFramePr/>
          <p:nvPr>
            <p:extLst>
              <p:ext uri="{D42A27DB-BD31-4B8C-83A1-F6EECF244321}">
                <p14:modId xmlns:p14="http://schemas.microsoft.com/office/powerpoint/2010/main" val="1269130478"/>
              </p:ext>
            </p:extLst>
          </p:nvPr>
        </p:nvGraphicFramePr>
        <p:xfrm>
          <a:off x="878553" y="1464622"/>
          <a:ext cx="10287000" cy="4695795"/>
        </p:xfrm>
        <a:graphic>
          <a:graphicData uri="http://schemas.openxmlformats.org/drawingml/2006/table">
            <a:tbl>
              <a:tblPr>
                <a:noFill/>
                <a:tableStyleId>{7DD7AD07-2A0A-4CCD-91D6-AC269B0A9222}</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2916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Name</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dirty="0">
                          <a:solidFill>
                            <a:schemeClr val="dk1"/>
                          </a:solidFill>
                          <a:latin typeface="Times New Roman"/>
                          <a:ea typeface="Times New Roman"/>
                          <a:cs typeface="Times New Roman"/>
                          <a:sym typeface="Times New Roman"/>
                        </a:rPr>
                        <a:t>Minimum</a:t>
                      </a:r>
                      <a:endParaRPr sz="1600" b="1" dirty="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solidFill>
                            <a:schemeClr val="dk1"/>
                          </a:solidFill>
                          <a:latin typeface="Times New Roman"/>
                          <a:ea typeface="Times New Roman"/>
                          <a:cs typeface="Times New Roman"/>
                          <a:sym typeface="Times New Roman"/>
                        </a:rPr>
                        <a:t>Maximum</a:t>
                      </a:r>
                      <a:endParaRPr sz="1600" b="1">
                        <a:latin typeface="Times New Roman"/>
                        <a:ea typeface="Times New Roman"/>
                        <a:cs typeface="Times New Roman"/>
                        <a:sym typeface="Times New Roman"/>
                      </a:endParaRPr>
                    </a:p>
                  </a:txBody>
                  <a:tcPr marL="91425" marR="91425" marT="91425" marB="91425">
                    <a:lnR w="9525" cap="flat" cmpd="sng">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Name</a:t>
                      </a:r>
                      <a:endParaRPr sz="1600" b="1">
                        <a:latin typeface="Times New Roman"/>
                        <a:ea typeface="Times New Roman"/>
                        <a:cs typeface="Times New Roman"/>
                        <a:sym typeface="Times New Roman"/>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solidFill>
                            <a:schemeClr val="dk1"/>
                          </a:solidFill>
                          <a:latin typeface="Times New Roman"/>
                          <a:ea typeface="Times New Roman"/>
                          <a:cs typeface="Times New Roman"/>
                          <a:sym typeface="Times New Roman"/>
                        </a:rPr>
                        <a:t>Minimum</a:t>
                      </a:r>
                      <a:endParaRPr sz="1600" b="1">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b="1">
                          <a:solidFill>
                            <a:schemeClr val="dk1"/>
                          </a:solidFill>
                          <a:latin typeface="Times New Roman"/>
                          <a:ea typeface="Times New Roman"/>
                          <a:cs typeface="Times New Roman"/>
                          <a:sym typeface="Times New Roman"/>
                        </a:rPr>
                        <a:t>Maximum</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Y</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-0.4345 N</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0.2903 N</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Shear ZX</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-2.52E-03</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2.51E-03</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Z</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-0.2046 N</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0.943 N</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gridSpan="3">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Contact Pressure</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1000">
                <a:tc gridSpan="3">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Strain</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Total</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 MPa</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20.41 MPa</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Equivalent</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2.29E-09</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3.11E-03</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X</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-12.17 MPa</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11.53 MPa</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10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1st Principal</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-7.12E-06</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2.44E-03</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Y</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-19.62 MPa</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15.35 MPa</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10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3rd Principal</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-3.17E-03</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2.08E-05</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Z</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-14.12 MPa</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18.01 MPa</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810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Normal XX</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-9.58E-04</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1.22E-03</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gridSpan="3">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Contact Force</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3810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Normal YY</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-9.74E-04</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1.23E-03</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Total</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0 N</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62.63 N</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810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Normal ZZ</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-1.73E-03</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9.96E-04</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X</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-27.15 N</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24.69 N</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810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Shear XY</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-7.17E-04</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7.15E-04</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Y</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-28.44 N</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31.42 N</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81000">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Shear YZ</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-2.53E-03</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2.59E-03</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b="1">
                          <a:latin typeface="Times New Roman"/>
                          <a:ea typeface="Times New Roman"/>
                          <a:cs typeface="Times New Roman"/>
                          <a:sym typeface="Times New Roman"/>
                        </a:rPr>
                        <a:t>Z</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-55.04 N</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50000"/>
                        </a:lnSpc>
                        <a:spcBef>
                          <a:spcPts val="0"/>
                        </a:spcBef>
                        <a:spcAft>
                          <a:spcPts val="0"/>
                        </a:spcAft>
                        <a:buNone/>
                      </a:pPr>
                      <a:r>
                        <a:rPr lang="en-US" sz="1600" dirty="0">
                          <a:latin typeface="Times New Roman"/>
                          <a:ea typeface="Times New Roman"/>
                          <a:cs typeface="Times New Roman"/>
                          <a:sym typeface="Times New Roman"/>
                        </a:rPr>
                        <a:t>27.74 N</a:t>
                      </a:r>
                      <a:endParaRPr sz="1600" dirty="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sp>
        <p:nvSpPr>
          <p:cNvPr id="750" name="Google Shape;750;g25320722ce8_5_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751" name="Google Shape;751;g25320722ce8_5_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grpSp>
        <p:nvGrpSpPr>
          <p:cNvPr id="327" name="Google Shape;327;p5"/>
          <p:cNvGrpSpPr/>
          <p:nvPr/>
        </p:nvGrpSpPr>
        <p:grpSpPr>
          <a:xfrm>
            <a:off x="231493" y="2312484"/>
            <a:ext cx="2560020" cy="2092729"/>
            <a:chOff x="1921112" y="114053"/>
            <a:chExt cx="8110307" cy="6629895"/>
          </a:xfrm>
        </p:grpSpPr>
        <p:sp>
          <p:nvSpPr>
            <p:cNvPr id="328" name="Google Shape;328;p5"/>
            <p:cNvSpPr/>
            <p:nvPr/>
          </p:nvSpPr>
          <p:spPr>
            <a:xfrm>
              <a:off x="3867079" y="785076"/>
              <a:ext cx="4801950" cy="5958872"/>
            </a:xfrm>
            <a:custGeom>
              <a:avLst/>
              <a:gdLst/>
              <a:ahLst/>
              <a:cxnLst/>
              <a:rect l="l" t="t"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29" name="Google Shape;329;p5"/>
            <p:cNvSpPr/>
            <p:nvPr/>
          </p:nvSpPr>
          <p:spPr>
            <a:xfrm>
              <a:off x="2927648" y="1746876"/>
              <a:ext cx="7103771" cy="4829623"/>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30" name="Google Shape;330;p5"/>
            <p:cNvSpPr/>
            <p:nvPr/>
          </p:nvSpPr>
          <p:spPr>
            <a:xfrm>
              <a:off x="2368461" y="1388997"/>
              <a:ext cx="6998772" cy="4812289"/>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3000" i="0" u="none" strike="noStrike" cap="none">
                <a:solidFill>
                  <a:srgbClr val="FFFFFF"/>
                </a:solidFill>
                <a:latin typeface="Times New Roman"/>
                <a:ea typeface="Times New Roman"/>
                <a:cs typeface="Times New Roman"/>
                <a:sym typeface="Times New Roman"/>
              </a:endParaRPr>
            </a:p>
          </p:txBody>
        </p:sp>
        <p:sp>
          <p:nvSpPr>
            <p:cNvPr id="331" name="Google Shape;331;p5"/>
            <p:cNvSpPr/>
            <p:nvPr/>
          </p:nvSpPr>
          <p:spPr>
            <a:xfrm>
              <a:off x="6730112" y="114053"/>
              <a:ext cx="1313884" cy="1186203"/>
            </a:xfrm>
            <a:custGeom>
              <a:avLst/>
              <a:gdLst/>
              <a:ahLst/>
              <a:cxnLst/>
              <a:rect l="l" t="t"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32" name="Google Shape;332;p5"/>
            <p:cNvSpPr/>
            <p:nvPr/>
          </p:nvSpPr>
          <p:spPr>
            <a:xfrm>
              <a:off x="1921112" y="420729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33" name="Google Shape;333;p5"/>
            <p:cNvSpPr/>
            <p:nvPr/>
          </p:nvSpPr>
          <p:spPr>
            <a:xfrm>
              <a:off x="8765547" y="1031118"/>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grpSp>
      <p:grpSp>
        <p:nvGrpSpPr>
          <p:cNvPr id="334" name="Google Shape;334;p5"/>
          <p:cNvGrpSpPr/>
          <p:nvPr/>
        </p:nvGrpSpPr>
        <p:grpSpPr>
          <a:xfrm>
            <a:off x="4742638" y="2312484"/>
            <a:ext cx="2560020" cy="2092729"/>
            <a:chOff x="1921112" y="114053"/>
            <a:chExt cx="8110307" cy="6629895"/>
          </a:xfrm>
        </p:grpSpPr>
        <p:sp>
          <p:nvSpPr>
            <p:cNvPr id="335" name="Google Shape;335;p5"/>
            <p:cNvSpPr/>
            <p:nvPr/>
          </p:nvSpPr>
          <p:spPr>
            <a:xfrm>
              <a:off x="3867079" y="785076"/>
              <a:ext cx="4801950" cy="5958872"/>
            </a:xfrm>
            <a:custGeom>
              <a:avLst/>
              <a:gdLst/>
              <a:ahLst/>
              <a:cxnLst/>
              <a:rect l="l" t="t"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36" name="Google Shape;336;p5"/>
            <p:cNvSpPr/>
            <p:nvPr/>
          </p:nvSpPr>
          <p:spPr>
            <a:xfrm>
              <a:off x="2927648" y="1746876"/>
              <a:ext cx="7103771" cy="4829623"/>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37" name="Google Shape;337;p5"/>
            <p:cNvSpPr/>
            <p:nvPr/>
          </p:nvSpPr>
          <p:spPr>
            <a:xfrm>
              <a:off x="2368461" y="1388997"/>
              <a:ext cx="6998772" cy="4812289"/>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3000" i="0" u="none" strike="noStrike" cap="none">
                <a:solidFill>
                  <a:srgbClr val="FFFFFF"/>
                </a:solidFill>
                <a:latin typeface="Times New Roman"/>
                <a:ea typeface="Times New Roman"/>
                <a:cs typeface="Times New Roman"/>
                <a:sym typeface="Times New Roman"/>
              </a:endParaRPr>
            </a:p>
          </p:txBody>
        </p:sp>
        <p:sp>
          <p:nvSpPr>
            <p:cNvPr id="338" name="Google Shape;338;p5"/>
            <p:cNvSpPr/>
            <p:nvPr/>
          </p:nvSpPr>
          <p:spPr>
            <a:xfrm>
              <a:off x="6730112" y="114053"/>
              <a:ext cx="1313884" cy="1186203"/>
            </a:xfrm>
            <a:custGeom>
              <a:avLst/>
              <a:gdLst/>
              <a:ahLst/>
              <a:cxnLst/>
              <a:rect l="l" t="t"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39" name="Google Shape;339;p5"/>
            <p:cNvSpPr/>
            <p:nvPr/>
          </p:nvSpPr>
          <p:spPr>
            <a:xfrm>
              <a:off x="1921112" y="420729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40" name="Google Shape;340;p5"/>
            <p:cNvSpPr/>
            <p:nvPr/>
          </p:nvSpPr>
          <p:spPr>
            <a:xfrm>
              <a:off x="8765547" y="1031118"/>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grpSp>
      <p:grpSp>
        <p:nvGrpSpPr>
          <p:cNvPr id="341" name="Google Shape;341;p5"/>
          <p:cNvGrpSpPr/>
          <p:nvPr/>
        </p:nvGrpSpPr>
        <p:grpSpPr>
          <a:xfrm>
            <a:off x="9253782" y="2312484"/>
            <a:ext cx="2560020" cy="2092729"/>
            <a:chOff x="1921112" y="114053"/>
            <a:chExt cx="8110307" cy="6629895"/>
          </a:xfrm>
        </p:grpSpPr>
        <p:sp>
          <p:nvSpPr>
            <p:cNvPr id="342" name="Google Shape;342;p5"/>
            <p:cNvSpPr/>
            <p:nvPr/>
          </p:nvSpPr>
          <p:spPr>
            <a:xfrm>
              <a:off x="3867079" y="785076"/>
              <a:ext cx="4801950" cy="5958872"/>
            </a:xfrm>
            <a:custGeom>
              <a:avLst/>
              <a:gdLst/>
              <a:ahLst/>
              <a:cxnLst/>
              <a:rect l="l" t="t"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43" name="Google Shape;343;p5"/>
            <p:cNvSpPr/>
            <p:nvPr/>
          </p:nvSpPr>
          <p:spPr>
            <a:xfrm>
              <a:off x="2927648" y="1746876"/>
              <a:ext cx="7103771" cy="4829623"/>
            </a:xfrm>
            <a:custGeom>
              <a:avLst/>
              <a:gdLst/>
              <a:ahLst/>
              <a:cxnLst/>
              <a:rect l="l" t="t"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44" name="Google Shape;344;p5"/>
            <p:cNvSpPr/>
            <p:nvPr/>
          </p:nvSpPr>
          <p:spPr>
            <a:xfrm>
              <a:off x="2368461" y="1388997"/>
              <a:ext cx="6998772" cy="4812289"/>
            </a:xfrm>
            <a:custGeom>
              <a:avLst/>
              <a:gdLst/>
              <a:ahLst/>
              <a:cxnLst/>
              <a:rect l="l" t="t"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3000" i="0" u="none" strike="noStrike" cap="none">
                <a:solidFill>
                  <a:srgbClr val="FFFFFF"/>
                </a:solidFill>
                <a:latin typeface="Times New Roman"/>
                <a:ea typeface="Times New Roman"/>
                <a:cs typeface="Times New Roman"/>
                <a:sym typeface="Times New Roman"/>
              </a:endParaRPr>
            </a:p>
          </p:txBody>
        </p:sp>
        <p:sp>
          <p:nvSpPr>
            <p:cNvPr id="345" name="Google Shape;345;p5"/>
            <p:cNvSpPr/>
            <p:nvPr/>
          </p:nvSpPr>
          <p:spPr>
            <a:xfrm>
              <a:off x="6730112" y="114053"/>
              <a:ext cx="1313884" cy="1186203"/>
            </a:xfrm>
            <a:custGeom>
              <a:avLst/>
              <a:gdLst/>
              <a:ahLst/>
              <a:cxnLst/>
              <a:rect l="l" t="t"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46" name="Google Shape;346;p5"/>
            <p:cNvSpPr/>
            <p:nvPr/>
          </p:nvSpPr>
          <p:spPr>
            <a:xfrm>
              <a:off x="1921112" y="4207292"/>
              <a:ext cx="875650" cy="892153"/>
            </a:xfrm>
            <a:custGeom>
              <a:avLst/>
              <a:gdLst/>
              <a:ahLst/>
              <a:cxnLst/>
              <a:rect l="l" t="t"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sp>
          <p:nvSpPr>
            <p:cNvPr id="347" name="Google Shape;347;p5"/>
            <p:cNvSpPr/>
            <p:nvPr/>
          </p:nvSpPr>
          <p:spPr>
            <a:xfrm>
              <a:off x="8765547" y="1031118"/>
              <a:ext cx="604493" cy="575736"/>
            </a:xfrm>
            <a:custGeom>
              <a:avLst/>
              <a:gdLst/>
              <a:ahLst/>
              <a:cxnLst/>
              <a:rect l="l" t="t"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i="0" u="none" strike="noStrike" cap="none">
                <a:solidFill>
                  <a:srgbClr val="FFFFFF"/>
                </a:solidFill>
                <a:latin typeface="Times New Roman"/>
                <a:ea typeface="Times New Roman"/>
                <a:cs typeface="Times New Roman"/>
                <a:sym typeface="Times New Roman"/>
              </a:endParaRPr>
            </a:p>
          </p:txBody>
        </p:sp>
      </p:grpSp>
      <p:sp>
        <p:nvSpPr>
          <p:cNvPr id="348" name="Google Shape;348;p5"/>
          <p:cNvSpPr txBox="1">
            <a:spLocks noGrp="1"/>
          </p:cNvSpPr>
          <p:nvPr>
            <p:ph type="title"/>
          </p:nvPr>
        </p:nvSpPr>
        <p:spPr>
          <a:xfrm>
            <a:off x="838200" y="334863"/>
            <a:ext cx="10515600" cy="113223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400"/>
              <a:buFont typeface="Calibri"/>
              <a:buNone/>
            </a:pPr>
            <a:r>
              <a:rPr lang="en-US">
                <a:latin typeface="Times New Roman"/>
                <a:ea typeface="Times New Roman"/>
                <a:cs typeface="Times New Roman"/>
                <a:sym typeface="Times New Roman"/>
              </a:rPr>
              <a:t>APPROACH</a:t>
            </a:r>
            <a:endParaRPr>
              <a:latin typeface="Times New Roman"/>
              <a:ea typeface="Times New Roman"/>
              <a:cs typeface="Times New Roman"/>
              <a:sym typeface="Times New Roman"/>
            </a:endParaRPr>
          </a:p>
        </p:txBody>
      </p:sp>
      <p:sp>
        <p:nvSpPr>
          <p:cNvPr id="349" name="Google Shape;349;p5"/>
          <p:cNvSpPr/>
          <p:nvPr/>
        </p:nvSpPr>
        <p:spPr>
          <a:xfrm>
            <a:off x="551330" y="2475487"/>
            <a:ext cx="2120404" cy="1730283"/>
          </a:xfrm>
          <a:prstGeom prst="rect">
            <a:avLst/>
          </a:prstGeom>
          <a:solidFill>
            <a:srgbClr val="2F27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50" name="Google Shape;350;p5"/>
          <p:cNvSpPr/>
          <p:nvPr/>
        </p:nvSpPr>
        <p:spPr>
          <a:xfrm>
            <a:off x="2793564" y="2475487"/>
            <a:ext cx="2120404" cy="1730283"/>
          </a:xfrm>
          <a:prstGeom prst="rect">
            <a:avLst/>
          </a:prstGeom>
          <a:solidFill>
            <a:srgbClr val="9E24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51" name="Google Shape;351;p5"/>
          <p:cNvSpPr/>
          <p:nvPr/>
        </p:nvSpPr>
        <p:spPr>
          <a:xfrm>
            <a:off x="5035798" y="2475487"/>
            <a:ext cx="2120404" cy="1730283"/>
          </a:xfrm>
          <a:prstGeom prst="rect">
            <a:avLst/>
          </a:prstGeom>
          <a:solidFill>
            <a:srgbClr val="F5941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52" name="Google Shape;352;p5"/>
          <p:cNvSpPr/>
          <p:nvPr/>
        </p:nvSpPr>
        <p:spPr>
          <a:xfrm>
            <a:off x="9520267" y="2475487"/>
            <a:ext cx="2120404" cy="1730283"/>
          </a:xfrm>
          <a:prstGeom prst="rect">
            <a:avLst/>
          </a:prstGeom>
          <a:solidFill>
            <a:srgbClr val="483F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53" name="Google Shape;353;p5"/>
          <p:cNvSpPr/>
          <p:nvPr/>
        </p:nvSpPr>
        <p:spPr>
          <a:xfrm>
            <a:off x="7278032" y="2475487"/>
            <a:ext cx="2120404" cy="1730283"/>
          </a:xfrm>
          <a:prstGeom prst="rect">
            <a:avLst/>
          </a:prstGeom>
          <a:solidFill>
            <a:srgbClr val="568A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54" name="Google Shape;354;p5"/>
          <p:cNvSpPr txBox="1"/>
          <p:nvPr/>
        </p:nvSpPr>
        <p:spPr>
          <a:xfrm>
            <a:off x="782264" y="2935397"/>
            <a:ext cx="1658400" cy="711000"/>
          </a:xfrm>
          <a:prstGeom prst="rect">
            <a:avLst/>
          </a:prstGeom>
          <a:noFill/>
          <a:ln>
            <a:noFill/>
          </a:ln>
        </p:spPr>
        <p:txBody>
          <a:bodyPr spcFirstLastPara="1" wrap="square" lIns="0" tIns="0" rIns="0" bIns="0" anchor="ctr" anchorCtr="0">
            <a:spAutoFit/>
          </a:bodyPr>
          <a:lstStyle/>
          <a:p>
            <a:pPr marL="0" lvl="0" indent="0" algn="ctr" rtl="0">
              <a:lnSpc>
                <a:spcPct val="115000"/>
              </a:lnSpc>
              <a:spcBef>
                <a:spcPts val="0"/>
              </a:spcBef>
              <a:spcAft>
                <a:spcPts val="1200"/>
              </a:spcAft>
              <a:buClr>
                <a:schemeClr val="dk1"/>
              </a:buClr>
              <a:buSzPts val="1100"/>
              <a:buFont typeface="Arial"/>
              <a:buNone/>
            </a:pPr>
            <a:r>
              <a:rPr lang="en-US">
                <a:solidFill>
                  <a:srgbClr val="E7E6E6"/>
                </a:solidFill>
                <a:latin typeface="Times New Roman"/>
                <a:ea typeface="Times New Roman"/>
                <a:cs typeface="Times New Roman"/>
                <a:sym typeface="Times New Roman"/>
              </a:rPr>
              <a:t>Identified the problem and started working on a solution</a:t>
            </a:r>
            <a:endParaRPr>
              <a:solidFill>
                <a:schemeClr val="lt1"/>
              </a:solidFill>
              <a:latin typeface="Times New Roman"/>
              <a:ea typeface="Times New Roman"/>
              <a:cs typeface="Times New Roman"/>
              <a:sym typeface="Times New Roman"/>
            </a:endParaRPr>
          </a:p>
        </p:txBody>
      </p:sp>
      <p:sp>
        <p:nvSpPr>
          <p:cNvPr id="355" name="Google Shape;355;p5"/>
          <p:cNvSpPr txBox="1"/>
          <p:nvPr/>
        </p:nvSpPr>
        <p:spPr>
          <a:xfrm>
            <a:off x="3024498" y="2935397"/>
            <a:ext cx="1658400" cy="711000"/>
          </a:xfrm>
          <a:prstGeom prst="rect">
            <a:avLst/>
          </a:prstGeom>
          <a:noFill/>
          <a:ln>
            <a:noFill/>
          </a:ln>
        </p:spPr>
        <p:txBody>
          <a:bodyPr spcFirstLastPara="1" wrap="square" lIns="0" tIns="0" rIns="0" bIns="0" anchor="ctr" anchorCtr="0">
            <a:spAutoFit/>
          </a:bodyPr>
          <a:lstStyle/>
          <a:p>
            <a:pPr marL="0" lvl="0" indent="0" algn="ctr" rtl="0">
              <a:lnSpc>
                <a:spcPct val="115000"/>
              </a:lnSpc>
              <a:spcBef>
                <a:spcPts val="0"/>
              </a:spcBef>
              <a:spcAft>
                <a:spcPts val="1200"/>
              </a:spcAft>
              <a:buClr>
                <a:schemeClr val="dk1"/>
              </a:buClr>
              <a:buSzPts val="1100"/>
              <a:buFont typeface="Arial"/>
              <a:buNone/>
            </a:pPr>
            <a:r>
              <a:rPr lang="en-US">
                <a:solidFill>
                  <a:srgbClr val="E7E6E6"/>
                </a:solidFill>
                <a:latin typeface="Times New Roman"/>
                <a:ea typeface="Times New Roman"/>
                <a:cs typeface="Times New Roman"/>
                <a:sym typeface="Times New Roman"/>
              </a:rPr>
              <a:t>Calculate the thrust and power requirement for the design</a:t>
            </a:r>
            <a:endParaRPr>
              <a:solidFill>
                <a:schemeClr val="lt1"/>
              </a:solidFill>
              <a:latin typeface="Times New Roman"/>
              <a:ea typeface="Times New Roman"/>
              <a:cs typeface="Times New Roman"/>
              <a:sym typeface="Times New Roman"/>
            </a:endParaRPr>
          </a:p>
        </p:txBody>
      </p:sp>
      <p:sp>
        <p:nvSpPr>
          <p:cNvPr id="356" name="Google Shape;356;p5"/>
          <p:cNvSpPr txBox="1"/>
          <p:nvPr/>
        </p:nvSpPr>
        <p:spPr>
          <a:xfrm>
            <a:off x="5266732" y="2935397"/>
            <a:ext cx="1658400" cy="958800"/>
          </a:xfrm>
          <a:prstGeom prst="rect">
            <a:avLst/>
          </a:prstGeom>
          <a:noFill/>
          <a:ln>
            <a:noFill/>
          </a:ln>
        </p:spPr>
        <p:txBody>
          <a:bodyPr spcFirstLastPara="1" wrap="square" lIns="0" tIns="0" rIns="0" bIns="0" anchor="ctr" anchorCtr="0">
            <a:spAutoFit/>
          </a:bodyPr>
          <a:lstStyle/>
          <a:p>
            <a:pPr marL="0" lvl="0" indent="0" algn="ctr" rtl="0">
              <a:lnSpc>
                <a:spcPct val="115000"/>
              </a:lnSpc>
              <a:spcBef>
                <a:spcPts val="0"/>
              </a:spcBef>
              <a:spcAft>
                <a:spcPts val="1200"/>
              </a:spcAft>
              <a:buClr>
                <a:schemeClr val="dk1"/>
              </a:buClr>
              <a:buSzPts val="1100"/>
              <a:buFont typeface="Arial"/>
              <a:buNone/>
            </a:pPr>
            <a:r>
              <a:rPr lang="en-US">
                <a:solidFill>
                  <a:srgbClr val="E7E6E6"/>
                </a:solidFill>
                <a:latin typeface="Times New Roman"/>
                <a:ea typeface="Times New Roman"/>
                <a:cs typeface="Times New Roman"/>
                <a:sym typeface="Times New Roman"/>
              </a:rPr>
              <a:t>Design a high-efficiency CAD model in SOLIDWORKS</a:t>
            </a:r>
            <a:endParaRPr>
              <a:solidFill>
                <a:schemeClr val="lt1"/>
              </a:solidFill>
              <a:latin typeface="Times New Roman"/>
              <a:ea typeface="Times New Roman"/>
              <a:cs typeface="Times New Roman"/>
              <a:sym typeface="Times New Roman"/>
            </a:endParaRPr>
          </a:p>
        </p:txBody>
      </p:sp>
      <p:sp>
        <p:nvSpPr>
          <p:cNvPr id="357" name="Google Shape;357;p5"/>
          <p:cNvSpPr txBox="1"/>
          <p:nvPr/>
        </p:nvSpPr>
        <p:spPr>
          <a:xfrm>
            <a:off x="7508966" y="2935397"/>
            <a:ext cx="1658400" cy="711000"/>
          </a:xfrm>
          <a:prstGeom prst="rect">
            <a:avLst/>
          </a:prstGeom>
          <a:noFill/>
          <a:ln>
            <a:noFill/>
          </a:ln>
        </p:spPr>
        <p:txBody>
          <a:bodyPr spcFirstLastPara="1" wrap="square" lIns="0" tIns="0" rIns="0" bIns="0" anchor="ctr" anchorCtr="0">
            <a:spAutoFit/>
          </a:bodyPr>
          <a:lstStyle/>
          <a:p>
            <a:pPr marL="0" lvl="0" indent="0" algn="ctr" rtl="0">
              <a:lnSpc>
                <a:spcPct val="115000"/>
              </a:lnSpc>
              <a:spcBef>
                <a:spcPts val="0"/>
              </a:spcBef>
              <a:spcAft>
                <a:spcPts val="1200"/>
              </a:spcAft>
              <a:buClr>
                <a:schemeClr val="dk1"/>
              </a:buClr>
              <a:buSzPts val="1100"/>
              <a:buFont typeface="Arial"/>
              <a:buNone/>
            </a:pPr>
            <a:r>
              <a:rPr lang="en-US">
                <a:solidFill>
                  <a:srgbClr val="E7E6E6"/>
                </a:solidFill>
                <a:latin typeface="Times New Roman"/>
                <a:ea typeface="Times New Roman"/>
                <a:cs typeface="Times New Roman"/>
                <a:sym typeface="Times New Roman"/>
              </a:rPr>
              <a:t>Fabricate the propeller, and different parts of Quadcopter</a:t>
            </a:r>
            <a:endParaRPr>
              <a:solidFill>
                <a:schemeClr val="lt1"/>
              </a:solidFill>
              <a:latin typeface="Times New Roman"/>
              <a:ea typeface="Times New Roman"/>
              <a:cs typeface="Times New Roman"/>
              <a:sym typeface="Times New Roman"/>
            </a:endParaRPr>
          </a:p>
        </p:txBody>
      </p:sp>
      <p:sp>
        <p:nvSpPr>
          <p:cNvPr id="358" name="Google Shape;358;p5"/>
          <p:cNvSpPr txBox="1"/>
          <p:nvPr/>
        </p:nvSpPr>
        <p:spPr>
          <a:xfrm>
            <a:off x="9751201" y="2935397"/>
            <a:ext cx="1658400" cy="463200"/>
          </a:xfrm>
          <a:prstGeom prst="rect">
            <a:avLst/>
          </a:prstGeom>
          <a:noFill/>
          <a:ln>
            <a:noFill/>
          </a:ln>
        </p:spPr>
        <p:txBody>
          <a:bodyPr spcFirstLastPara="1" wrap="square" lIns="0" tIns="0" rIns="0" bIns="0" anchor="ctr" anchorCtr="0">
            <a:spAutoFit/>
          </a:bodyPr>
          <a:lstStyle/>
          <a:p>
            <a:pPr marL="0" lvl="0" indent="0" algn="ctr" rtl="0">
              <a:lnSpc>
                <a:spcPct val="115000"/>
              </a:lnSpc>
              <a:spcBef>
                <a:spcPts val="0"/>
              </a:spcBef>
              <a:spcAft>
                <a:spcPts val="1200"/>
              </a:spcAft>
              <a:buClr>
                <a:schemeClr val="dk1"/>
              </a:buClr>
              <a:buSzPts val="1100"/>
              <a:buFont typeface="Arial"/>
              <a:buNone/>
            </a:pPr>
            <a:r>
              <a:rPr lang="en-US">
                <a:solidFill>
                  <a:srgbClr val="E7E6E6"/>
                </a:solidFill>
                <a:latin typeface="Times New Roman"/>
                <a:ea typeface="Times New Roman"/>
                <a:cs typeface="Times New Roman"/>
                <a:sym typeface="Times New Roman"/>
              </a:rPr>
              <a:t>Assemble the parts and take a flying test</a:t>
            </a:r>
            <a:endParaRPr>
              <a:solidFill>
                <a:schemeClr val="lt1"/>
              </a:solidFill>
              <a:latin typeface="Times New Roman"/>
              <a:ea typeface="Times New Roman"/>
              <a:cs typeface="Times New Roman"/>
              <a:sym typeface="Times New Roman"/>
            </a:endParaRPr>
          </a:p>
        </p:txBody>
      </p:sp>
      <p:sp>
        <p:nvSpPr>
          <p:cNvPr id="359" name="Google Shape;359;p5"/>
          <p:cNvSpPr/>
          <p:nvPr/>
        </p:nvSpPr>
        <p:spPr>
          <a:xfrm>
            <a:off x="551331" y="5334798"/>
            <a:ext cx="2120402" cy="672353"/>
          </a:xfrm>
          <a:custGeom>
            <a:avLst/>
            <a:gdLst/>
            <a:ahLst/>
            <a:cxnLst/>
            <a:rect l="l" t="t" r="r" b="b"/>
            <a:pathLst>
              <a:path w="2120402" h="672353" extrusionOk="0">
                <a:moveTo>
                  <a:pt x="0" y="0"/>
                </a:moveTo>
                <a:lnTo>
                  <a:pt x="2120402" y="0"/>
                </a:lnTo>
                <a:lnTo>
                  <a:pt x="2120402" y="672353"/>
                </a:lnTo>
                <a:lnTo>
                  <a:pt x="0" y="67235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Times New Roman"/>
                <a:ea typeface="Times New Roman"/>
                <a:cs typeface="Times New Roman"/>
                <a:sym typeface="Times New Roman"/>
              </a:rPr>
              <a:t>Challenge</a:t>
            </a:r>
            <a:endParaRPr>
              <a:latin typeface="Times New Roman"/>
              <a:ea typeface="Times New Roman"/>
              <a:cs typeface="Times New Roman"/>
              <a:sym typeface="Times New Roman"/>
            </a:endParaRPr>
          </a:p>
        </p:txBody>
      </p:sp>
      <p:sp>
        <p:nvSpPr>
          <p:cNvPr id="360" name="Google Shape;360;p5"/>
          <p:cNvSpPr/>
          <p:nvPr/>
        </p:nvSpPr>
        <p:spPr>
          <a:xfrm>
            <a:off x="7278034" y="5334798"/>
            <a:ext cx="2120401" cy="672353"/>
          </a:xfrm>
          <a:custGeom>
            <a:avLst/>
            <a:gdLst/>
            <a:ahLst/>
            <a:cxnLst/>
            <a:rect l="l" t="t" r="r" b="b"/>
            <a:pathLst>
              <a:path w="2120401" h="672353" extrusionOk="0">
                <a:moveTo>
                  <a:pt x="0" y="0"/>
                </a:moveTo>
                <a:lnTo>
                  <a:pt x="2120401" y="0"/>
                </a:lnTo>
                <a:lnTo>
                  <a:pt x="2120401" y="672353"/>
                </a:lnTo>
                <a:lnTo>
                  <a:pt x="0" y="672353"/>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Times New Roman"/>
                <a:ea typeface="Times New Roman"/>
                <a:cs typeface="Times New Roman"/>
                <a:sym typeface="Times New Roman"/>
              </a:rPr>
              <a:t>Fabrication</a:t>
            </a:r>
            <a:endParaRPr>
              <a:latin typeface="Times New Roman"/>
              <a:ea typeface="Times New Roman"/>
              <a:cs typeface="Times New Roman"/>
              <a:sym typeface="Times New Roman"/>
            </a:endParaRPr>
          </a:p>
        </p:txBody>
      </p:sp>
      <p:sp>
        <p:nvSpPr>
          <p:cNvPr id="361" name="Google Shape;361;p5"/>
          <p:cNvSpPr/>
          <p:nvPr/>
        </p:nvSpPr>
        <p:spPr>
          <a:xfrm>
            <a:off x="2793565" y="5334799"/>
            <a:ext cx="2120402" cy="672353"/>
          </a:xfrm>
          <a:custGeom>
            <a:avLst/>
            <a:gdLst/>
            <a:ahLst/>
            <a:cxnLst/>
            <a:rect l="l" t="t" r="r" b="b"/>
            <a:pathLst>
              <a:path w="2120402" h="672353" extrusionOk="0">
                <a:moveTo>
                  <a:pt x="0" y="0"/>
                </a:moveTo>
                <a:lnTo>
                  <a:pt x="2120402" y="0"/>
                </a:lnTo>
                <a:lnTo>
                  <a:pt x="2120402" y="672353"/>
                </a:lnTo>
                <a:lnTo>
                  <a:pt x="0" y="672353"/>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Times New Roman"/>
                <a:ea typeface="Times New Roman"/>
                <a:cs typeface="Times New Roman"/>
                <a:sym typeface="Times New Roman"/>
              </a:rPr>
              <a:t>Calculations</a:t>
            </a:r>
            <a:endParaRPr>
              <a:latin typeface="Times New Roman"/>
              <a:ea typeface="Times New Roman"/>
              <a:cs typeface="Times New Roman"/>
              <a:sym typeface="Times New Roman"/>
            </a:endParaRPr>
          </a:p>
        </p:txBody>
      </p:sp>
      <p:sp>
        <p:nvSpPr>
          <p:cNvPr id="362" name="Google Shape;362;p5"/>
          <p:cNvSpPr/>
          <p:nvPr/>
        </p:nvSpPr>
        <p:spPr>
          <a:xfrm>
            <a:off x="5035799" y="5334799"/>
            <a:ext cx="2120402" cy="672353"/>
          </a:xfrm>
          <a:custGeom>
            <a:avLst/>
            <a:gdLst/>
            <a:ahLst/>
            <a:cxnLst/>
            <a:rect l="l" t="t" r="r" b="b"/>
            <a:pathLst>
              <a:path w="2120402" h="672353" extrusionOk="0">
                <a:moveTo>
                  <a:pt x="0" y="0"/>
                </a:moveTo>
                <a:lnTo>
                  <a:pt x="2120402" y="0"/>
                </a:lnTo>
                <a:lnTo>
                  <a:pt x="2120402" y="672353"/>
                </a:lnTo>
                <a:lnTo>
                  <a:pt x="0" y="672353"/>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Times New Roman"/>
                <a:ea typeface="Times New Roman"/>
                <a:cs typeface="Times New Roman"/>
                <a:sym typeface="Times New Roman"/>
              </a:rPr>
              <a:t>Designinig</a:t>
            </a:r>
            <a:endParaRPr>
              <a:latin typeface="Times New Roman"/>
              <a:ea typeface="Times New Roman"/>
              <a:cs typeface="Times New Roman"/>
              <a:sym typeface="Times New Roman"/>
            </a:endParaRPr>
          </a:p>
        </p:txBody>
      </p:sp>
      <p:sp>
        <p:nvSpPr>
          <p:cNvPr id="363" name="Google Shape;363;p5"/>
          <p:cNvSpPr/>
          <p:nvPr/>
        </p:nvSpPr>
        <p:spPr>
          <a:xfrm>
            <a:off x="9520269" y="5334800"/>
            <a:ext cx="2120400" cy="672353"/>
          </a:xfrm>
          <a:custGeom>
            <a:avLst/>
            <a:gdLst/>
            <a:ahLst/>
            <a:cxnLst/>
            <a:rect l="l" t="t" r="r" b="b"/>
            <a:pathLst>
              <a:path w="2120400" h="672353" extrusionOk="0">
                <a:moveTo>
                  <a:pt x="0" y="0"/>
                </a:moveTo>
                <a:lnTo>
                  <a:pt x="2120400" y="0"/>
                </a:lnTo>
                <a:lnTo>
                  <a:pt x="2120400" y="672353"/>
                </a:lnTo>
                <a:lnTo>
                  <a:pt x="0" y="672353"/>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Times New Roman"/>
                <a:ea typeface="Times New Roman"/>
                <a:cs typeface="Times New Roman"/>
                <a:sym typeface="Times New Roman"/>
              </a:rPr>
              <a:t>Testing</a:t>
            </a:r>
            <a:endParaRPr>
              <a:latin typeface="Times New Roman"/>
              <a:ea typeface="Times New Roman"/>
              <a:cs typeface="Times New Roman"/>
              <a:sym typeface="Times New Roman"/>
            </a:endParaRPr>
          </a:p>
        </p:txBody>
      </p:sp>
      <p:sp>
        <p:nvSpPr>
          <p:cNvPr id="364" name="Google Shape;364;p5"/>
          <p:cNvSpPr/>
          <p:nvPr/>
        </p:nvSpPr>
        <p:spPr>
          <a:xfrm>
            <a:off x="9773698" y="1847662"/>
            <a:ext cx="1614545" cy="36933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Oct-Nov</a:t>
            </a:r>
            <a:endParaRPr>
              <a:latin typeface="Times New Roman"/>
              <a:ea typeface="Times New Roman"/>
              <a:cs typeface="Times New Roman"/>
              <a:sym typeface="Times New Roman"/>
            </a:endParaRPr>
          </a:p>
        </p:txBody>
      </p:sp>
      <p:sp>
        <p:nvSpPr>
          <p:cNvPr id="365" name="Google Shape;365;p5"/>
          <p:cNvSpPr/>
          <p:nvPr/>
        </p:nvSpPr>
        <p:spPr>
          <a:xfrm>
            <a:off x="7531463" y="1847662"/>
            <a:ext cx="1614545" cy="36933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Jul–Oct</a:t>
            </a:r>
            <a:endParaRPr>
              <a:latin typeface="Times New Roman"/>
              <a:ea typeface="Times New Roman"/>
              <a:cs typeface="Times New Roman"/>
              <a:sym typeface="Times New Roman"/>
            </a:endParaRPr>
          </a:p>
        </p:txBody>
      </p:sp>
      <p:sp>
        <p:nvSpPr>
          <p:cNvPr id="366" name="Google Shape;366;p5"/>
          <p:cNvSpPr/>
          <p:nvPr/>
        </p:nvSpPr>
        <p:spPr>
          <a:xfrm>
            <a:off x="5230721" y="1847662"/>
            <a:ext cx="1731563" cy="36933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May-Jun</a:t>
            </a:r>
            <a:endParaRPr>
              <a:latin typeface="Times New Roman"/>
              <a:ea typeface="Times New Roman"/>
              <a:cs typeface="Times New Roman"/>
              <a:sym typeface="Times New Roman"/>
            </a:endParaRPr>
          </a:p>
        </p:txBody>
      </p:sp>
      <p:sp>
        <p:nvSpPr>
          <p:cNvPr id="367" name="Google Shape;367;p5"/>
          <p:cNvSpPr/>
          <p:nvPr/>
        </p:nvSpPr>
        <p:spPr>
          <a:xfrm>
            <a:off x="2921961" y="1847662"/>
            <a:ext cx="1864613" cy="36933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Apr-May</a:t>
            </a:r>
            <a:endParaRPr>
              <a:latin typeface="Times New Roman"/>
              <a:ea typeface="Times New Roman"/>
              <a:cs typeface="Times New Roman"/>
              <a:sym typeface="Times New Roman"/>
            </a:endParaRPr>
          </a:p>
        </p:txBody>
      </p:sp>
      <p:sp>
        <p:nvSpPr>
          <p:cNvPr id="368" name="Google Shape;368;p5"/>
          <p:cNvSpPr/>
          <p:nvPr/>
        </p:nvSpPr>
        <p:spPr>
          <a:xfrm>
            <a:off x="1114951" y="1847650"/>
            <a:ext cx="1154100" cy="369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Mar-Apr</a:t>
            </a:r>
            <a:endParaRPr>
              <a:latin typeface="Times New Roman"/>
              <a:ea typeface="Times New Roman"/>
              <a:cs typeface="Times New Roman"/>
              <a:sym typeface="Times New Roman"/>
            </a:endParaRPr>
          </a:p>
        </p:txBody>
      </p:sp>
      <p:sp>
        <p:nvSpPr>
          <p:cNvPr id="369" name="Google Shape;36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370" name="Google Shape;37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pic>
        <p:nvPicPr>
          <p:cNvPr id="372" name="Google Shape;372;p5"/>
          <p:cNvPicPr preferRelativeResize="0"/>
          <p:nvPr/>
        </p:nvPicPr>
        <p:blipFill>
          <a:blip r:embed="rId3">
            <a:alphaModFix/>
          </a:blip>
          <a:stretch>
            <a:fillRect/>
          </a:stretch>
        </p:blipFill>
        <p:spPr>
          <a:xfrm>
            <a:off x="1275300" y="4534000"/>
            <a:ext cx="672350" cy="672350"/>
          </a:xfrm>
          <a:prstGeom prst="rect">
            <a:avLst/>
          </a:prstGeom>
          <a:noFill/>
          <a:ln>
            <a:noFill/>
          </a:ln>
        </p:spPr>
      </p:pic>
      <p:pic>
        <p:nvPicPr>
          <p:cNvPr id="373" name="Google Shape;373;p5"/>
          <p:cNvPicPr preferRelativeResize="0"/>
          <p:nvPr/>
        </p:nvPicPr>
        <p:blipFill>
          <a:blip r:embed="rId4">
            <a:alphaModFix/>
          </a:blip>
          <a:stretch>
            <a:fillRect/>
          </a:stretch>
        </p:blipFill>
        <p:spPr>
          <a:xfrm>
            <a:off x="3581400" y="4517107"/>
            <a:ext cx="672350" cy="706131"/>
          </a:xfrm>
          <a:prstGeom prst="rect">
            <a:avLst/>
          </a:prstGeom>
          <a:noFill/>
          <a:ln>
            <a:noFill/>
          </a:ln>
        </p:spPr>
      </p:pic>
      <p:pic>
        <p:nvPicPr>
          <p:cNvPr id="374" name="Google Shape;374;p5"/>
          <p:cNvPicPr preferRelativeResize="0"/>
          <p:nvPr/>
        </p:nvPicPr>
        <p:blipFill>
          <a:blip r:embed="rId5">
            <a:alphaModFix/>
          </a:blip>
          <a:stretch>
            <a:fillRect/>
          </a:stretch>
        </p:blipFill>
        <p:spPr>
          <a:xfrm>
            <a:off x="8069177" y="4510123"/>
            <a:ext cx="720100" cy="720100"/>
          </a:xfrm>
          <a:prstGeom prst="rect">
            <a:avLst/>
          </a:prstGeom>
          <a:noFill/>
          <a:ln>
            <a:noFill/>
          </a:ln>
        </p:spPr>
      </p:pic>
      <p:pic>
        <p:nvPicPr>
          <p:cNvPr id="375" name="Google Shape;375;p5"/>
          <p:cNvPicPr preferRelativeResize="0"/>
          <p:nvPr/>
        </p:nvPicPr>
        <p:blipFill>
          <a:blip r:embed="rId6">
            <a:alphaModFix/>
          </a:blip>
          <a:stretch>
            <a:fillRect/>
          </a:stretch>
        </p:blipFill>
        <p:spPr>
          <a:xfrm>
            <a:off x="10307774" y="4583251"/>
            <a:ext cx="546412" cy="573850"/>
          </a:xfrm>
          <a:prstGeom prst="rect">
            <a:avLst/>
          </a:prstGeom>
          <a:noFill/>
          <a:ln>
            <a:noFill/>
          </a:ln>
        </p:spPr>
      </p:pic>
      <p:pic>
        <p:nvPicPr>
          <p:cNvPr id="376" name="Google Shape;376;p5"/>
          <p:cNvPicPr preferRelativeResize="0"/>
          <p:nvPr/>
        </p:nvPicPr>
        <p:blipFill>
          <a:blip r:embed="rId7">
            <a:alphaModFix/>
          </a:blip>
          <a:stretch>
            <a:fillRect/>
          </a:stretch>
        </p:blipFill>
        <p:spPr>
          <a:xfrm>
            <a:off x="5581237" y="4534000"/>
            <a:ext cx="883400" cy="672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g25320722ce8_5_84"/>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rgbClr val="DED9E5"/>
                </a:solidFill>
                <a:latin typeface="Times New Roman"/>
                <a:ea typeface="Times New Roman"/>
                <a:cs typeface="Times New Roman"/>
                <a:sym typeface="Times New Roman"/>
              </a:rPr>
              <a:t>Stability Analysis</a:t>
            </a:r>
            <a:endParaRPr>
              <a:solidFill>
                <a:srgbClr val="DED9E5"/>
              </a:solidFill>
              <a:latin typeface="Times New Roman"/>
              <a:ea typeface="Times New Roman"/>
              <a:cs typeface="Times New Roman"/>
              <a:sym typeface="Times New Roman"/>
            </a:endParaRPr>
          </a:p>
        </p:txBody>
      </p:sp>
      <p:sp>
        <p:nvSpPr>
          <p:cNvPr id="759" name="Google Shape;759;g25320722ce8_5_84"/>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pic>
        <p:nvPicPr>
          <p:cNvPr id="760" name="Google Shape;760;g25320722ce8_5_84"/>
          <p:cNvPicPr preferRelativeResize="0"/>
          <p:nvPr/>
        </p:nvPicPr>
        <p:blipFill rotWithShape="1">
          <a:blip r:embed="rId3">
            <a:alphaModFix/>
          </a:blip>
          <a:srcRect l="29648" t="11341" r="20032" b="19421"/>
          <a:stretch/>
        </p:blipFill>
        <p:spPr>
          <a:xfrm>
            <a:off x="1131230" y="1709580"/>
            <a:ext cx="4443450" cy="3438844"/>
          </a:xfrm>
          <a:prstGeom prst="rect">
            <a:avLst/>
          </a:prstGeom>
          <a:noFill/>
          <a:ln>
            <a:noFill/>
          </a:ln>
        </p:spPr>
      </p:pic>
      <p:pic>
        <p:nvPicPr>
          <p:cNvPr id="761" name="Google Shape;761;g25320722ce8_5_84"/>
          <p:cNvPicPr preferRelativeResize="0"/>
          <p:nvPr/>
        </p:nvPicPr>
        <p:blipFill rotWithShape="1">
          <a:blip r:embed="rId4">
            <a:alphaModFix/>
          </a:blip>
          <a:srcRect l="30610" t="8547" r="19390" b="18020"/>
          <a:stretch/>
        </p:blipFill>
        <p:spPr>
          <a:xfrm>
            <a:off x="6235375" y="1667563"/>
            <a:ext cx="4443450" cy="3522875"/>
          </a:xfrm>
          <a:prstGeom prst="rect">
            <a:avLst/>
          </a:prstGeom>
          <a:noFill/>
          <a:ln>
            <a:noFill/>
          </a:ln>
        </p:spPr>
      </p:pic>
      <p:sp>
        <p:nvSpPr>
          <p:cNvPr id="762" name="Google Shape;762;g25320722ce8_5_84"/>
          <p:cNvSpPr txBox="1"/>
          <p:nvPr/>
        </p:nvSpPr>
        <p:spPr>
          <a:xfrm>
            <a:off x="1741525" y="5332025"/>
            <a:ext cx="3000000" cy="554100"/>
          </a:xfrm>
          <a:prstGeom prst="rect">
            <a:avLst/>
          </a:prstGeom>
          <a:noFill/>
          <a:ln>
            <a:noFill/>
          </a:ln>
        </p:spPr>
        <p:txBody>
          <a:bodyPr spcFirstLastPara="1" wrap="square" lIns="91425" tIns="91425" rIns="91425" bIns="91425" anchor="t" anchorCtr="0">
            <a:spAutoFit/>
          </a:bodyPr>
          <a:lstStyle/>
          <a:p>
            <a:pPr marL="457200" lvl="0" indent="457200" algn="just" rtl="0">
              <a:lnSpc>
                <a:spcPct val="150000"/>
              </a:lnSpc>
              <a:spcBef>
                <a:spcPts val="0"/>
              </a:spcBef>
              <a:spcAft>
                <a:spcPts val="0"/>
              </a:spcAft>
              <a:buNone/>
            </a:pPr>
            <a:r>
              <a:rPr lang="en-US" sz="2400" b="1">
                <a:solidFill>
                  <a:srgbClr val="DED9E5"/>
                </a:solidFill>
                <a:latin typeface="Times New Roman"/>
                <a:ea typeface="Times New Roman"/>
                <a:cs typeface="Times New Roman"/>
                <a:sym typeface="Times New Roman"/>
              </a:rPr>
              <a:t>Stress</a:t>
            </a:r>
            <a:endParaRPr sz="2400">
              <a:solidFill>
                <a:srgbClr val="DED9E5"/>
              </a:solidFill>
              <a:latin typeface="Times New Roman"/>
              <a:ea typeface="Times New Roman"/>
              <a:cs typeface="Times New Roman"/>
              <a:sym typeface="Times New Roman"/>
            </a:endParaRPr>
          </a:p>
        </p:txBody>
      </p:sp>
      <p:sp>
        <p:nvSpPr>
          <p:cNvPr id="763" name="Google Shape;763;g25320722ce8_5_84"/>
          <p:cNvSpPr txBox="1"/>
          <p:nvPr/>
        </p:nvSpPr>
        <p:spPr>
          <a:xfrm>
            <a:off x="6414800" y="5332025"/>
            <a:ext cx="3000000" cy="554100"/>
          </a:xfrm>
          <a:prstGeom prst="rect">
            <a:avLst/>
          </a:prstGeom>
          <a:noFill/>
          <a:ln>
            <a:noFill/>
          </a:ln>
        </p:spPr>
        <p:txBody>
          <a:bodyPr spcFirstLastPara="1" wrap="square" lIns="91425" tIns="91425" rIns="91425" bIns="91425" anchor="t" anchorCtr="0">
            <a:spAutoFit/>
          </a:bodyPr>
          <a:lstStyle/>
          <a:p>
            <a:pPr marL="457200" lvl="0" indent="457200" algn="just" rtl="0">
              <a:lnSpc>
                <a:spcPct val="150000"/>
              </a:lnSpc>
              <a:spcBef>
                <a:spcPts val="0"/>
              </a:spcBef>
              <a:spcAft>
                <a:spcPts val="0"/>
              </a:spcAft>
              <a:buNone/>
            </a:pPr>
            <a:r>
              <a:rPr lang="en-US" sz="2400" b="1">
                <a:solidFill>
                  <a:srgbClr val="DED9E5"/>
                </a:solidFill>
                <a:latin typeface="Times New Roman"/>
                <a:ea typeface="Times New Roman"/>
                <a:cs typeface="Times New Roman"/>
                <a:sym typeface="Times New Roman"/>
              </a:rPr>
              <a:t> Displacement</a:t>
            </a:r>
            <a:endParaRPr sz="2400">
              <a:solidFill>
                <a:srgbClr val="DED9E5"/>
              </a:solidFill>
              <a:latin typeface="Times New Roman"/>
              <a:ea typeface="Times New Roman"/>
              <a:cs typeface="Times New Roman"/>
              <a:sym typeface="Times New Roman"/>
            </a:endParaRPr>
          </a:p>
        </p:txBody>
      </p:sp>
      <p:sp>
        <p:nvSpPr>
          <p:cNvPr id="764" name="Google Shape;764;g25320722ce8_5_8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765" name="Google Shape;765;g25320722ce8_5_8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g213ffb2c1b0dfc21_1084"/>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rgbClr val="DED9E5"/>
                </a:solidFill>
                <a:latin typeface="Times New Roman"/>
                <a:ea typeface="Times New Roman"/>
                <a:cs typeface="Times New Roman"/>
                <a:sym typeface="Times New Roman"/>
              </a:rPr>
              <a:t>Computational Analysis</a:t>
            </a:r>
            <a:endParaRPr>
              <a:solidFill>
                <a:srgbClr val="DED9E5"/>
              </a:solidFill>
              <a:latin typeface="Times New Roman"/>
              <a:ea typeface="Times New Roman"/>
              <a:cs typeface="Times New Roman"/>
              <a:sym typeface="Times New Roman"/>
            </a:endParaRPr>
          </a:p>
        </p:txBody>
      </p:sp>
      <p:sp>
        <p:nvSpPr>
          <p:cNvPr id="811" name="Google Shape;811;g213ffb2c1b0dfc21_1084"/>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pic>
        <p:nvPicPr>
          <p:cNvPr id="812" name="Google Shape;812;g213ffb2c1b0dfc21_1084"/>
          <p:cNvPicPr preferRelativeResize="0"/>
          <p:nvPr/>
        </p:nvPicPr>
        <p:blipFill>
          <a:blip r:embed="rId3">
            <a:alphaModFix/>
          </a:blip>
          <a:stretch>
            <a:fillRect/>
          </a:stretch>
        </p:blipFill>
        <p:spPr>
          <a:xfrm>
            <a:off x="337458" y="2396090"/>
            <a:ext cx="5977618" cy="3792660"/>
          </a:xfrm>
          <a:prstGeom prst="rect">
            <a:avLst/>
          </a:prstGeom>
          <a:noFill/>
          <a:ln>
            <a:noFill/>
          </a:ln>
        </p:spPr>
      </p:pic>
      <p:pic>
        <p:nvPicPr>
          <p:cNvPr id="813" name="Google Shape;813;g213ffb2c1b0dfc21_1084"/>
          <p:cNvPicPr preferRelativeResize="0"/>
          <p:nvPr/>
        </p:nvPicPr>
        <p:blipFill rotWithShape="1">
          <a:blip r:embed="rId4">
            <a:alphaModFix/>
          </a:blip>
          <a:srcRect r="6068"/>
          <a:stretch/>
        </p:blipFill>
        <p:spPr>
          <a:xfrm>
            <a:off x="6495750" y="2396091"/>
            <a:ext cx="5587393" cy="3792660"/>
          </a:xfrm>
          <a:prstGeom prst="rect">
            <a:avLst/>
          </a:prstGeom>
          <a:noFill/>
          <a:ln>
            <a:noFill/>
          </a:ln>
        </p:spPr>
      </p:pic>
      <p:sp>
        <p:nvSpPr>
          <p:cNvPr id="814" name="Google Shape;814;g213ffb2c1b0dfc21_1084"/>
          <p:cNvSpPr txBox="1"/>
          <p:nvPr/>
        </p:nvSpPr>
        <p:spPr>
          <a:xfrm>
            <a:off x="1460103" y="1268689"/>
            <a:ext cx="4156800" cy="554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a:buNone/>
            </a:pPr>
            <a:r>
              <a:rPr lang="en-US" sz="2400" b="1" dirty="0">
                <a:solidFill>
                  <a:srgbClr val="DED9E5"/>
                </a:solidFill>
                <a:latin typeface="Times New Roman"/>
                <a:ea typeface="Times New Roman"/>
                <a:cs typeface="Times New Roman"/>
                <a:sym typeface="Times New Roman"/>
              </a:rPr>
              <a:t>Force V/s flow-time Graph </a:t>
            </a:r>
            <a:endParaRPr sz="2400" dirty="0">
              <a:solidFill>
                <a:srgbClr val="DED9E5"/>
              </a:solidFill>
              <a:latin typeface="Times New Roman"/>
              <a:ea typeface="Times New Roman"/>
              <a:cs typeface="Times New Roman"/>
              <a:sym typeface="Times New Roman"/>
            </a:endParaRPr>
          </a:p>
        </p:txBody>
      </p:sp>
      <p:sp>
        <p:nvSpPr>
          <p:cNvPr id="815" name="Google Shape;815;g213ffb2c1b0dfc21_1084"/>
          <p:cNvSpPr txBox="1"/>
          <p:nvPr/>
        </p:nvSpPr>
        <p:spPr>
          <a:xfrm>
            <a:off x="-2082900" y="-504225"/>
            <a:ext cx="86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DED9E5"/>
              </a:solidFill>
              <a:latin typeface="Times New Roman"/>
              <a:ea typeface="Times New Roman"/>
              <a:cs typeface="Times New Roman"/>
              <a:sym typeface="Times New Roman"/>
            </a:endParaRPr>
          </a:p>
        </p:txBody>
      </p:sp>
      <p:sp>
        <p:nvSpPr>
          <p:cNvPr id="816" name="Google Shape;816;g213ffb2c1b0dfc21_1084"/>
          <p:cNvSpPr txBox="1"/>
          <p:nvPr/>
        </p:nvSpPr>
        <p:spPr>
          <a:xfrm>
            <a:off x="6794102" y="1392861"/>
            <a:ext cx="4764300" cy="554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2400" b="1" dirty="0">
                <a:solidFill>
                  <a:srgbClr val="DED9E5"/>
                </a:solidFill>
                <a:latin typeface="Times New Roman"/>
                <a:ea typeface="Times New Roman"/>
                <a:cs typeface="Times New Roman"/>
                <a:sym typeface="Times New Roman"/>
              </a:rPr>
              <a:t>Residuals at different Iterations</a:t>
            </a:r>
            <a:endParaRPr sz="2400" dirty="0">
              <a:solidFill>
                <a:srgbClr val="DED9E5"/>
              </a:solidFill>
              <a:latin typeface="Times New Roman"/>
              <a:ea typeface="Times New Roman"/>
              <a:cs typeface="Times New Roman"/>
              <a:sym typeface="Times New Roman"/>
            </a:endParaRPr>
          </a:p>
        </p:txBody>
      </p:sp>
      <p:sp>
        <p:nvSpPr>
          <p:cNvPr id="817" name="Google Shape;817;g213ffb2c1b0dfc21_108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818" name="Google Shape;818;g213ffb2c1b0dfc21_108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g25396fc29d2_1_11"/>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Computational Analysis</a:t>
            </a:r>
            <a:endParaRPr>
              <a:latin typeface="Times New Roman"/>
              <a:ea typeface="Times New Roman"/>
              <a:cs typeface="Times New Roman"/>
              <a:sym typeface="Times New Roman"/>
            </a:endParaRPr>
          </a:p>
        </p:txBody>
      </p:sp>
      <p:sp>
        <p:nvSpPr>
          <p:cNvPr id="826" name="Google Shape;826;g25396fc29d2_1_11"/>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
        <p:nvSpPr>
          <p:cNvPr id="827" name="Google Shape;827;g25396fc29d2_1_11"/>
          <p:cNvSpPr txBox="1"/>
          <p:nvPr/>
        </p:nvSpPr>
        <p:spPr>
          <a:xfrm>
            <a:off x="-2082900" y="-504225"/>
            <a:ext cx="86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828" name="Google Shape;828;g25396fc29d2_1_11"/>
          <p:cNvPicPr preferRelativeResize="0"/>
          <p:nvPr/>
        </p:nvPicPr>
        <p:blipFill>
          <a:blip r:embed="rId3">
            <a:alphaModFix/>
          </a:blip>
          <a:stretch>
            <a:fillRect/>
          </a:stretch>
        </p:blipFill>
        <p:spPr>
          <a:xfrm>
            <a:off x="326571" y="2530301"/>
            <a:ext cx="6234429" cy="3247200"/>
          </a:xfrm>
          <a:prstGeom prst="rect">
            <a:avLst/>
          </a:prstGeom>
          <a:noFill/>
          <a:ln>
            <a:noFill/>
          </a:ln>
        </p:spPr>
      </p:pic>
      <p:pic>
        <p:nvPicPr>
          <p:cNvPr id="829" name="Google Shape;829;g25396fc29d2_1_11"/>
          <p:cNvPicPr preferRelativeResize="0"/>
          <p:nvPr/>
        </p:nvPicPr>
        <p:blipFill rotWithShape="1">
          <a:blip r:embed="rId4">
            <a:alphaModFix/>
          </a:blip>
          <a:srcRect b="28946"/>
          <a:stretch/>
        </p:blipFill>
        <p:spPr>
          <a:xfrm>
            <a:off x="6561000" y="2530301"/>
            <a:ext cx="5631001" cy="3247200"/>
          </a:xfrm>
          <a:prstGeom prst="rect">
            <a:avLst/>
          </a:prstGeom>
          <a:noFill/>
          <a:ln>
            <a:noFill/>
          </a:ln>
        </p:spPr>
      </p:pic>
      <p:sp>
        <p:nvSpPr>
          <p:cNvPr id="830" name="Google Shape;830;g25396fc29d2_1_11"/>
          <p:cNvSpPr txBox="1"/>
          <p:nvPr/>
        </p:nvSpPr>
        <p:spPr>
          <a:xfrm>
            <a:off x="1241100" y="1926850"/>
            <a:ext cx="4156800" cy="554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2400" b="1">
                <a:solidFill>
                  <a:schemeClr val="dk1"/>
                </a:solidFill>
                <a:latin typeface="Times New Roman"/>
                <a:ea typeface="Times New Roman"/>
                <a:cs typeface="Times New Roman"/>
                <a:sym typeface="Times New Roman"/>
              </a:rPr>
              <a:t>Pressure Contour</a:t>
            </a:r>
            <a:endParaRPr sz="2400">
              <a:latin typeface="Times New Roman"/>
              <a:ea typeface="Times New Roman"/>
              <a:cs typeface="Times New Roman"/>
              <a:sym typeface="Times New Roman"/>
            </a:endParaRPr>
          </a:p>
        </p:txBody>
      </p:sp>
      <p:sp>
        <p:nvSpPr>
          <p:cNvPr id="831" name="Google Shape;831;g25396fc29d2_1_11"/>
          <p:cNvSpPr txBox="1"/>
          <p:nvPr/>
        </p:nvSpPr>
        <p:spPr>
          <a:xfrm>
            <a:off x="7935575" y="1976200"/>
            <a:ext cx="4764300" cy="554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2400" b="1">
                <a:solidFill>
                  <a:schemeClr val="dk1"/>
                </a:solidFill>
                <a:latin typeface="Times New Roman"/>
                <a:ea typeface="Times New Roman"/>
                <a:cs typeface="Times New Roman"/>
                <a:sym typeface="Times New Roman"/>
              </a:rPr>
              <a:t>Velocity Contour</a:t>
            </a:r>
            <a:endParaRPr sz="2400">
              <a:latin typeface="Times New Roman"/>
              <a:ea typeface="Times New Roman"/>
              <a:cs typeface="Times New Roman"/>
              <a:sym typeface="Times New Roman"/>
            </a:endParaRPr>
          </a:p>
        </p:txBody>
      </p:sp>
      <p:sp>
        <p:nvSpPr>
          <p:cNvPr id="832" name="Google Shape;832;g25396fc29d2_1_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833" name="Google Shape;833;g25396fc29d2_1_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25396fc29d2_1_30"/>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rgbClr val="DED9E5"/>
                </a:solidFill>
                <a:latin typeface="Times New Roman"/>
                <a:ea typeface="Times New Roman"/>
                <a:cs typeface="Times New Roman"/>
                <a:sym typeface="Times New Roman"/>
              </a:rPr>
              <a:t>Computational Analysis</a:t>
            </a:r>
            <a:endParaRPr>
              <a:solidFill>
                <a:srgbClr val="DED9E5"/>
              </a:solidFill>
              <a:latin typeface="Times New Roman"/>
              <a:ea typeface="Times New Roman"/>
              <a:cs typeface="Times New Roman"/>
              <a:sym typeface="Times New Roman"/>
            </a:endParaRPr>
          </a:p>
        </p:txBody>
      </p:sp>
      <p:sp>
        <p:nvSpPr>
          <p:cNvPr id="841" name="Google Shape;841;g25396fc29d2_1_30"/>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
        <p:nvSpPr>
          <p:cNvPr id="842" name="Google Shape;842;g25396fc29d2_1_30"/>
          <p:cNvSpPr txBox="1"/>
          <p:nvPr/>
        </p:nvSpPr>
        <p:spPr>
          <a:xfrm>
            <a:off x="-2082900" y="-504225"/>
            <a:ext cx="86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DED9E5"/>
              </a:solidFill>
              <a:latin typeface="Times New Roman"/>
              <a:ea typeface="Times New Roman"/>
              <a:cs typeface="Times New Roman"/>
              <a:sym typeface="Times New Roman"/>
            </a:endParaRPr>
          </a:p>
        </p:txBody>
      </p:sp>
      <p:sp>
        <p:nvSpPr>
          <p:cNvPr id="843" name="Google Shape;843;g25396fc29d2_1_30"/>
          <p:cNvSpPr txBox="1"/>
          <p:nvPr/>
        </p:nvSpPr>
        <p:spPr>
          <a:xfrm>
            <a:off x="1241100" y="1926850"/>
            <a:ext cx="4156800" cy="554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2400" b="1">
                <a:solidFill>
                  <a:srgbClr val="DED9E5"/>
                </a:solidFill>
                <a:latin typeface="Times New Roman"/>
                <a:ea typeface="Times New Roman"/>
                <a:cs typeface="Times New Roman"/>
                <a:sym typeface="Times New Roman"/>
              </a:rPr>
              <a:t>Turbulence Eddy Dissipation</a:t>
            </a:r>
            <a:endParaRPr sz="2400">
              <a:solidFill>
                <a:srgbClr val="DED9E5"/>
              </a:solidFill>
              <a:latin typeface="Times New Roman"/>
              <a:ea typeface="Times New Roman"/>
              <a:cs typeface="Times New Roman"/>
              <a:sym typeface="Times New Roman"/>
            </a:endParaRPr>
          </a:p>
        </p:txBody>
      </p:sp>
      <p:sp>
        <p:nvSpPr>
          <p:cNvPr id="844" name="Google Shape;844;g25396fc29d2_1_30"/>
          <p:cNvSpPr txBox="1"/>
          <p:nvPr/>
        </p:nvSpPr>
        <p:spPr>
          <a:xfrm>
            <a:off x="7935575" y="1976200"/>
            <a:ext cx="4764300" cy="554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2400" b="1">
                <a:solidFill>
                  <a:srgbClr val="DED9E5"/>
                </a:solidFill>
                <a:latin typeface="Times New Roman"/>
                <a:ea typeface="Times New Roman"/>
                <a:cs typeface="Times New Roman"/>
                <a:sym typeface="Times New Roman"/>
              </a:rPr>
              <a:t>Density Contour</a:t>
            </a:r>
            <a:endParaRPr sz="2400">
              <a:solidFill>
                <a:srgbClr val="DED9E5"/>
              </a:solidFill>
              <a:latin typeface="Times New Roman"/>
              <a:ea typeface="Times New Roman"/>
              <a:cs typeface="Times New Roman"/>
              <a:sym typeface="Times New Roman"/>
            </a:endParaRPr>
          </a:p>
        </p:txBody>
      </p:sp>
      <p:pic>
        <p:nvPicPr>
          <p:cNvPr id="845" name="Google Shape;845;g25396fc29d2_1_30"/>
          <p:cNvPicPr preferRelativeResize="0"/>
          <p:nvPr/>
        </p:nvPicPr>
        <p:blipFill rotWithShape="1">
          <a:blip r:embed="rId3">
            <a:alphaModFix/>
          </a:blip>
          <a:srcRect b="28530"/>
          <a:stretch/>
        </p:blipFill>
        <p:spPr>
          <a:xfrm>
            <a:off x="174172" y="2480950"/>
            <a:ext cx="6143154" cy="3115575"/>
          </a:xfrm>
          <a:prstGeom prst="rect">
            <a:avLst/>
          </a:prstGeom>
          <a:noFill/>
          <a:ln>
            <a:noFill/>
          </a:ln>
        </p:spPr>
      </p:pic>
      <p:pic>
        <p:nvPicPr>
          <p:cNvPr id="846" name="Google Shape;846;g25396fc29d2_1_30"/>
          <p:cNvPicPr preferRelativeResize="0"/>
          <p:nvPr/>
        </p:nvPicPr>
        <p:blipFill rotWithShape="1">
          <a:blip r:embed="rId4">
            <a:alphaModFix/>
          </a:blip>
          <a:srcRect b="32605"/>
          <a:stretch/>
        </p:blipFill>
        <p:spPr>
          <a:xfrm>
            <a:off x="6317326" y="2480950"/>
            <a:ext cx="5874674" cy="3115575"/>
          </a:xfrm>
          <a:prstGeom prst="rect">
            <a:avLst/>
          </a:prstGeom>
          <a:noFill/>
          <a:ln>
            <a:noFill/>
          </a:ln>
        </p:spPr>
      </p:pic>
      <p:sp>
        <p:nvSpPr>
          <p:cNvPr id="847" name="Google Shape;847;g25396fc29d2_1_3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848" name="Google Shape;848;g25396fc29d2_1_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25320722ce8_2_2"/>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Detailed Weight Breakdown</a:t>
            </a:r>
            <a:endParaRPr>
              <a:latin typeface="Times New Roman"/>
              <a:ea typeface="Times New Roman"/>
              <a:cs typeface="Times New Roman"/>
              <a:sym typeface="Times New Roman"/>
            </a:endParaRPr>
          </a:p>
        </p:txBody>
      </p:sp>
      <p:sp>
        <p:nvSpPr>
          <p:cNvPr id="856" name="Google Shape;856;g25320722ce8_2_2"/>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graphicFrame>
        <p:nvGraphicFramePr>
          <p:cNvPr id="857" name="Google Shape;857;g25320722ce8_2_2"/>
          <p:cNvGraphicFramePr/>
          <p:nvPr>
            <p:extLst>
              <p:ext uri="{D42A27DB-BD31-4B8C-83A1-F6EECF244321}">
                <p14:modId xmlns:p14="http://schemas.microsoft.com/office/powerpoint/2010/main" val="513503177"/>
              </p:ext>
            </p:extLst>
          </p:nvPr>
        </p:nvGraphicFramePr>
        <p:xfrm>
          <a:off x="1173250" y="1058715"/>
          <a:ext cx="9845500" cy="5645120"/>
        </p:xfrm>
        <a:graphic>
          <a:graphicData uri="http://schemas.openxmlformats.org/drawingml/2006/table">
            <a:tbl>
              <a:tblPr>
                <a:noFill/>
                <a:tableStyleId>{7DD7AD07-2A0A-4CCD-91D6-AC269B0A9222}</a:tableStyleId>
              </a:tblPr>
              <a:tblGrid>
                <a:gridCol w="2461375">
                  <a:extLst>
                    <a:ext uri="{9D8B030D-6E8A-4147-A177-3AD203B41FA5}">
                      <a16:colId xmlns:a16="http://schemas.microsoft.com/office/drawing/2014/main" val="20000"/>
                    </a:ext>
                  </a:extLst>
                </a:gridCol>
                <a:gridCol w="2461375">
                  <a:extLst>
                    <a:ext uri="{9D8B030D-6E8A-4147-A177-3AD203B41FA5}">
                      <a16:colId xmlns:a16="http://schemas.microsoft.com/office/drawing/2014/main" val="20001"/>
                    </a:ext>
                  </a:extLst>
                </a:gridCol>
                <a:gridCol w="2461375">
                  <a:extLst>
                    <a:ext uri="{9D8B030D-6E8A-4147-A177-3AD203B41FA5}">
                      <a16:colId xmlns:a16="http://schemas.microsoft.com/office/drawing/2014/main" val="20002"/>
                    </a:ext>
                  </a:extLst>
                </a:gridCol>
                <a:gridCol w="2461375">
                  <a:extLst>
                    <a:ext uri="{9D8B030D-6E8A-4147-A177-3AD203B41FA5}">
                      <a16:colId xmlns:a16="http://schemas.microsoft.com/office/drawing/2014/main" val="20003"/>
                    </a:ext>
                  </a:extLst>
                </a:gridCol>
              </a:tblGrid>
              <a:tr h="411725">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Part Name</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Mass</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Part Name</a:t>
                      </a:r>
                      <a:endParaRPr sz="16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Mass</a:t>
                      </a:r>
                      <a:endParaRPr sz="1600" b="1">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Lower Plate</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43.434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Motor</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31.757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7625">
                <a:tc>
                  <a:txBody>
                    <a:bodyPr/>
                    <a:lstStyle/>
                    <a:p>
                      <a:pPr marL="0" lvl="0" indent="0" algn="ctr" rtl="0">
                        <a:lnSpc>
                          <a:spcPct val="150000"/>
                        </a:lnSpc>
                        <a:spcBef>
                          <a:spcPts val="0"/>
                        </a:spcBef>
                        <a:spcAft>
                          <a:spcPts val="0"/>
                        </a:spcAft>
                        <a:buNone/>
                      </a:pPr>
                      <a:r>
                        <a:rPr lang="en-US" sz="1600" dirty="0">
                          <a:latin typeface="Times New Roman"/>
                          <a:ea typeface="Times New Roman"/>
                          <a:cs typeface="Times New Roman"/>
                          <a:sym typeface="Times New Roman"/>
                        </a:rPr>
                        <a:t>Arm Strength Plate</a:t>
                      </a:r>
                      <a:endParaRPr sz="1600" dirty="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24.745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Motor Holder</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6.362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Arm</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174.102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CCW Propeller</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23.711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GPS Unit</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55.264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Camera Transmitter</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10.209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Arm Truss</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7.495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Receiver</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15.559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Upper Plate</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33.403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CW Propeller</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23.624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Battery Holder</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27.956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ESC</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13.214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Claw</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106.808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Camera</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18.196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Servo</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20.40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Lock Nut</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5.245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Telemetry</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9.132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Battery</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515.417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Screw Bolt</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5.195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Receiver</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15.559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Landing Arm Rubber Pad</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8.984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Pixhawk 6c</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59.724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Power Module</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30.139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GPS Mount</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36.398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367625">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Landing Arm</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US" sz="1600">
                          <a:latin typeface="Times New Roman"/>
                          <a:ea typeface="Times New Roman"/>
                          <a:cs typeface="Times New Roman"/>
                          <a:sym typeface="Times New Roman"/>
                        </a:rPr>
                        <a:t>42.968 g</a:t>
                      </a:r>
                      <a:endParaRPr sz="160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Miscellaneous</a:t>
                      </a:r>
                      <a:endParaRPr sz="1600" b="1">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600" b="1" dirty="0">
                          <a:latin typeface="Times New Roman"/>
                          <a:ea typeface="Times New Roman"/>
                          <a:cs typeface="Times New Roman"/>
                          <a:sym typeface="Times New Roman"/>
                        </a:rPr>
                        <a:t>340 g</a:t>
                      </a:r>
                      <a:endParaRPr sz="1600" b="1" dirty="0">
                        <a:latin typeface="Times New Roman"/>
                        <a:ea typeface="Times New Roman"/>
                        <a:cs typeface="Times New Roman"/>
                        <a:sym typeface="Times New Roman"/>
                      </a:endParaRPr>
                    </a:p>
                  </a:txBody>
                  <a:tcPr marL="25400" marR="254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858" name="Google Shape;858;g25320722ce8_2_2"/>
          <p:cNvSpPr txBox="1">
            <a:spLocks noGrp="1"/>
          </p:cNvSpPr>
          <p:nvPr>
            <p:ph type="dt" idx="10"/>
          </p:nvPr>
        </p:nvSpPr>
        <p:spPr>
          <a:xfrm>
            <a:off x="912825" y="6586375"/>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859" name="Google Shape;859;g25320722ce8_2_2"/>
          <p:cNvSpPr txBox="1">
            <a:spLocks noGrp="1"/>
          </p:cNvSpPr>
          <p:nvPr>
            <p:ph type="ftr" idx="11"/>
          </p:nvPr>
        </p:nvSpPr>
        <p:spPr>
          <a:xfrm>
            <a:off x="4075913" y="65863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g251dd12bc69_0_70"/>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Thrust to Weight Ratio</a:t>
            </a:r>
            <a:endParaRPr>
              <a:latin typeface="Times New Roman"/>
              <a:ea typeface="Times New Roman"/>
              <a:cs typeface="Times New Roman"/>
              <a:sym typeface="Times New Roman"/>
            </a:endParaRPr>
          </a:p>
        </p:txBody>
      </p:sp>
      <p:sp>
        <p:nvSpPr>
          <p:cNvPr id="867" name="Google Shape;867;g251dd12bc69_0_70"/>
          <p:cNvSpPr txBox="1"/>
          <p:nvPr/>
        </p:nvSpPr>
        <p:spPr>
          <a:xfrm>
            <a:off x="838200" y="1467075"/>
            <a:ext cx="10515600" cy="53910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1200"/>
              </a:spcBef>
              <a:spcAft>
                <a:spcPts val="0"/>
              </a:spcAft>
              <a:buSzPts val="1018"/>
              <a:buNone/>
            </a:pPr>
            <a:r>
              <a:rPr lang="en-US" sz="1600" dirty="0">
                <a:solidFill>
                  <a:srgbClr val="DED9E5"/>
                </a:solidFill>
                <a:latin typeface="Times New Roman"/>
                <a:ea typeface="Times New Roman"/>
                <a:cs typeface="Times New Roman"/>
                <a:sym typeface="Times New Roman"/>
              </a:rPr>
              <a:t>Weight of the Drone   = 1815.810 gm</a:t>
            </a:r>
            <a:endParaRPr sz="1600" dirty="0">
              <a:solidFill>
                <a:srgbClr val="DED9E5"/>
              </a:solidFill>
              <a:latin typeface="Times New Roman"/>
              <a:ea typeface="Times New Roman"/>
              <a:cs typeface="Times New Roman"/>
              <a:sym typeface="Times New Roman"/>
            </a:endParaRPr>
          </a:p>
          <a:p>
            <a:pPr marL="0" lvl="0" indent="0" algn="l" rtl="0">
              <a:lnSpc>
                <a:spcPct val="130000"/>
              </a:lnSpc>
              <a:spcBef>
                <a:spcPts val="1200"/>
              </a:spcBef>
              <a:spcAft>
                <a:spcPts val="0"/>
              </a:spcAft>
              <a:buSzPts val="1018"/>
              <a:buNone/>
            </a:pPr>
            <a:r>
              <a:rPr lang="en-US" sz="1600" dirty="0">
                <a:solidFill>
                  <a:srgbClr val="DED9E5"/>
                </a:solidFill>
                <a:latin typeface="Times New Roman"/>
                <a:ea typeface="Times New Roman"/>
                <a:cs typeface="Times New Roman"/>
                <a:sym typeface="Times New Roman"/>
              </a:rPr>
              <a:t>Weight of the Payload = 200 gm</a:t>
            </a:r>
            <a:endParaRPr sz="1600" dirty="0">
              <a:solidFill>
                <a:srgbClr val="DED9E5"/>
              </a:solidFill>
              <a:latin typeface="Times New Roman"/>
              <a:ea typeface="Times New Roman"/>
              <a:cs typeface="Times New Roman"/>
              <a:sym typeface="Times New Roman"/>
            </a:endParaRPr>
          </a:p>
          <a:p>
            <a:pPr marL="0" lvl="0" indent="0" algn="l" rtl="0">
              <a:lnSpc>
                <a:spcPct val="130000"/>
              </a:lnSpc>
              <a:spcBef>
                <a:spcPts val="1200"/>
              </a:spcBef>
              <a:spcAft>
                <a:spcPts val="0"/>
              </a:spcAft>
              <a:buSzPts val="1018"/>
              <a:buNone/>
            </a:pPr>
            <a:r>
              <a:rPr lang="en-US" sz="1600" dirty="0">
                <a:solidFill>
                  <a:srgbClr val="DED9E5"/>
                </a:solidFill>
                <a:latin typeface="Times New Roman"/>
                <a:ea typeface="Times New Roman"/>
                <a:cs typeface="Times New Roman"/>
                <a:sym typeface="Times New Roman"/>
              </a:rPr>
              <a:t>Total Weight of the Drone Including Payload = 2015.810 gm </a:t>
            </a:r>
            <a:endParaRPr sz="1600" dirty="0">
              <a:solidFill>
                <a:srgbClr val="DED9E5"/>
              </a:solidFill>
              <a:latin typeface="Times New Roman"/>
              <a:ea typeface="Times New Roman"/>
              <a:cs typeface="Times New Roman"/>
              <a:sym typeface="Times New Roman"/>
            </a:endParaRPr>
          </a:p>
          <a:p>
            <a:pPr marL="0" lvl="0" indent="0" algn="l" rtl="0">
              <a:lnSpc>
                <a:spcPct val="130000"/>
              </a:lnSpc>
              <a:spcBef>
                <a:spcPts val="1200"/>
              </a:spcBef>
              <a:spcAft>
                <a:spcPts val="0"/>
              </a:spcAft>
              <a:buSzPts val="1018"/>
              <a:buNone/>
            </a:pPr>
            <a:r>
              <a:rPr lang="en-US" sz="1600" dirty="0">
                <a:solidFill>
                  <a:srgbClr val="DED9E5"/>
                </a:solidFill>
                <a:latin typeface="Times New Roman"/>
                <a:ea typeface="Times New Roman"/>
                <a:cs typeface="Times New Roman"/>
                <a:sym typeface="Times New Roman"/>
              </a:rPr>
              <a:t>Max Thrust Generated by each Motor = 2190 gm</a:t>
            </a:r>
            <a:endParaRPr sz="1600" dirty="0">
              <a:solidFill>
                <a:srgbClr val="DED9E5"/>
              </a:solidFill>
              <a:latin typeface="Times New Roman"/>
              <a:ea typeface="Times New Roman"/>
              <a:cs typeface="Times New Roman"/>
              <a:sym typeface="Times New Roman"/>
            </a:endParaRPr>
          </a:p>
          <a:p>
            <a:pPr marL="0" lvl="0" indent="0" algn="l" rtl="0">
              <a:lnSpc>
                <a:spcPct val="130000"/>
              </a:lnSpc>
              <a:spcBef>
                <a:spcPts val="1200"/>
              </a:spcBef>
              <a:spcAft>
                <a:spcPts val="0"/>
              </a:spcAft>
              <a:buSzPts val="1018"/>
              <a:buNone/>
            </a:pPr>
            <a:r>
              <a:rPr lang="en-US" sz="1600" dirty="0">
                <a:solidFill>
                  <a:srgbClr val="DED9E5"/>
                </a:solidFill>
                <a:latin typeface="Times New Roman"/>
                <a:ea typeface="Times New Roman"/>
                <a:cs typeface="Times New Roman"/>
                <a:sym typeface="Times New Roman"/>
              </a:rPr>
              <a:t>Number of motors being used = 4</a:t>
            </a:r>
            <a:endParaRPr sz="1600" dirty="0">
              <a:solidFill>
                <a:srgbClr val="DED9E5"/>
              </a:solidFill>
              <a:latin typeface="Times New Roman"/>
              <a:ea typeface="Times New Roman"/>
              <a:cs typeface="Times New Roman"/>
              <a:sym typeface="Times New Roman"/>
            </a:endParaRPr>
          </a:p>
          <a:p>
            <a:pPr marL="0" lvl="0" indent="0" algn="l" rtl="0">
              <a:lnSpc>
                <a:spcPct val="130000"/>
              </a:lnSpc>
              <a:spcBef>
                <a:spcPts val="1200"/>
              </a:spcBef>
              <a:spcAft>
                <a:spcPts val="0"/>
              </a:spcAft>
              <a:buSzPts val="1018"/>
              <a:buNone/>
            </a:pPr>
            <a:r>
              <a:rPr lang="en-US" sz="1600" dirty="0">
                <a:solidFill>
                  <a:srgbClr val="DED9E5"/>
                </a:solidFill>
                <a:latin typeface="Times New Roman"/>
                <a:ea typeface="Times New Roman"/>
                <a:cs typeface="Times New Roman"/>
                <a:sym typeface="Times New Roman"/>
              </a:rPr>
              <a:t>Total Thrust Generated by four Motors = 2190*4 gm = 8760 gm</a:t>
            </a:r>
            <a:endParaRPr sz="1600" dirty="0">
              <a:solidFill>
                <a:srgbClr val="DED9E5"/>
              </a:solidFill>
              <a:latin typeface="Times New Roman"/>
              <a:ea typeface="Times New Roman"/>
              <a:cs typeface="Times New Roman"/>
              <a:sym typeface="Times New Roman"/>
            </a:endParaRPr>
          </a:p>
          <a:p>
            <a:pPr marL="0" lvl="0" indent="0" algn="l" rtl="0">
              <a:spcBef>
                <a:spcPts val="1200"/>
              </a:spcBef>
              <a:spcAft>
                <a:spcPts val="0"/>
              </a:spcAft>
              <a:buSzPts val="1018"/>
              <a:buNone/>
            </a:pPr>
            <a:r>
              <a:rPr lang="en-US" sz="1600" dirty="0">
                <a:solidFill>
                  <a:srgbClr val="DED9E5"/>
                </a:solidFill>
                <a:latin typeface="Times New Roman"/>
                <a:ea typeface="Times New Roman"/>
                <a:cs typeface="Times New Roman"/>
                <a:sym typeface="Times New Roman"/>
              </a:rPr>
              <a:t>Thrust to Weight ratio (T/W) = Total Thrust Generated / Total Weight</a:t>
            </a:r>
            <a:endParaRPr sz="1600" dirty="0">
              <a:solidFill>
                <a:srgbClr val="DED9E5"/>
              </a:solidFill>
              <a:latin typeface="Times New Roman"/>
              <a:ea typeface="Times New Roman"/>
              <a:cs typeface="Times New Roman"/>
              <a:sym typeface="Times New Roman"/>
            </a:endParaRPr>
          </a:p>
          <a:p>
            <a:pPr marL="0" lvl="0" indent="400050" algn="l" rtl="0">
              <a:spcBef>
                <a:spcPts val="1200"/>
              </a:spcBef>
              <a:spcAft>
                <a:spcPts val="0"/>
              </a:spcAft>
              <a:buSzPts val="1018"/>
              <a:buNone/>
            </a:pPr>
            <a:r>
              <a:rPr lang="en-US" sz="1600" dirty="0">
                <a:solidFill>
                  <a:srgbClr val="DED9E5"/>
                </a:solidFill>
                <a:latin typeface="Times New Roman"/>
                <a:ea typeface="Times New Roman"/>
                <a:cs typeface="Times New Roman"/>
                <a:sym typeface="Times New Roman"/>
              </a:rPr>
              <a:t>                                        = 8760 / 2015.810</a:t>
            </a:r>
            <a:endParaRPr sz="1600" dirty="0">
              <a:solidFill>
                <a:srgbClr val="DED9E5"/>
              </a:solidFill>
              <a:latin typeface="Times New Roman"/>
              <a:ea typeface="Times New Roman"/>
              <a:cs typeface="Times New Roman"/>
              <a:sym typeface="Times New Roman"/>
            </a:endParaRPr>
          </a:p>
          <a:p>
            <a:pPr marL="0" lvl="0" indent="400050" algn="l" rtl="0">
              <a:spcBef>
                <a:spcPts val="1200"/>
              </a:spcBef>
              <a:spcAft>
                <a:spcPts val="0"/>
              </a:spcAft>
              <a:buSzPts val="1018"/>
              <a:buNone/>
            </a:pPr>
            <a:r>
              <a:rPr lang="en-US" sz="1600" dirty="0">
                <a:solidFill>
                  <a:srgbClr val="DED9E5"/>
                </a:solidFill>
                <a:latin typeface="Times New Roman"/>
                <a:ea typeface="Times New Roman"/>
                <a:cs typeface="Times New Roman"/>
                <a:sym typeface="Times New Roman"/>
              </a:rPr>
              <a:t>                                        = 4.3</a:t>
            </a:r>
            <a:endParaRPr sz="1600" dirty="0">
              <a:solidFill>
                <a:srgbClr val="DED9E5"/>
              </a:solidFill>
              <a:latin typeface="Times New Roman"/>
              <a:ea typeface="Times New Roman"/>
              <a:cs typeface="Times New Roman"/>
              <a:sym typeface="Times New Roman"/>
            </a:endParaRPr>
          </a:p>
          <a:p>
            <a:pPr marL="457200" marR="12700" lvl="0" indent="-342900" algn="just" rtl="0">
              <a:lnSpc>
                <a:spcPct val="130000"/>
              </a:lnSpc>
              <a:spcBef>
                <a:spcPts val="1200"/>
              </a:spcBef>
              <a:spcAft>
                <a:spcPts val="0"/>
              </a:spcAft>
              <a:buClr>
                <a:srgbClr val="DED9E5"/>
              </a:buClr>
              <a:buSzPts val="1800"/>
              <a:buFont typeface="Times New Roman"/>
              <a:buChar char="●"/>
            </a:pPr>
            <a:r>
              <a:rPr lang="en-US" sz="1600" b="1" dirty="0">
                <a:solidFill>
                  <a:srgbClr val="DED9E5"/>
                </a:solidFill>
                <a:latin typeface="Times New Roman"/>
                <a:ea typeface="Times New Roman"/>
                <a:cs typeface="Times New Roman"/>
                <a:sym typeface="Times New Roman"/>
              </a:rPr>
              <a:t>Advanced racing drones can achieve thrust-to-weight ratios greater than 5:1</a:t>
            </a:r>
            <a:endParaRPr sz="1600" b="1" dirty="0">
              <a:solidFill>
                <a:srgbClr val="DED9E5"/>
              </a:solidFill>
              <a:latin typeface="Times New Roman"/>
              <a:ea typeface="Times New Roman"/>
              <a:cs typeface="Times New Roman"/>
              <a:sym typeface="Times New Roman"/>
            </a:endParaRPr>
          </a:p>
          <a:p>
            <a:pPr marL="457200" marR="12700" lvl="0" indent="-342900" algn="just" rtl="0">
              <a:lnSpc>
                <a:spcPct val="130000"/>
              </a:lnSpc>
              <a:spcBef>
                <a:spcPts val="0"/>
              </a:spcBef>
              <a:spcAft>
                <a:spcPts val="0"/>
              </a:spcAft>
              <a:buClr>
                <a:srgbClr val="DED9E5"/>
              </a:buClr>
              <a:buSzPts val="1800"/>
              <a:buFont typeface="Times New Roman"/>
              <a:buChar char="●"/>
            </a:pPr>
            <a:r>
              <a:rPr lang="en-US" sz="1600" b="1" dirty="0">
                <a:solidFill>
                  <a:srgbClr val="DED9E5"/>
                </a:solidFill>
                <a:latin typeface="Times New Roman"/>
                <a:ea typeface="Times New Roman"/>
                <a:cs typeface="Times New Roman"/>
                <a:sym typeface="Times New Roman"/>
              </a:rPr>
              <a:t>Commercial camera drones typically have ratios ranging from 2:1 to 4:1</a:t>
            </a:r>
            <a:endParaRPr sz="1600" b="1" dirty="0">
              <a:solidFill>
                <a:srgbClr val="DED9E5"/>
              </a:solidFill>
              <a:latin typeface="Times New Roman"/>
              <a:ea typeface="Times New Roman"/>
              <a:cs typeface="Times New Roman"/>
              <a:sym typeface="Times New Roman"/>
            </a:endParaRPr>
          </a:p>
        </p:txBody>
      </p:sp>
      <p:sp>
        <p:nvSpPr>
          <p:cNvPr id="868" name="Google Shape;868;g251dd12bc69_0_70"/>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37B13622-D737-9435-99FA-CA6CEFD56E28}"/>
              </a:ext>
            </a:extLst>
          </p:cNvPr>
          <p:cNvSpPr>
            <a:spLocks noGrp="1"/>
          </p:cNvSpPr>
          <p:nvPr>
            <p:ph type="dt" idx="10"/>
          </p:nvPr>
        </p:nvSpPr>
        <p:spPr/>
        <p:txBody>
          <a:bodyPr/>
          <a:lstStyle/>
          <a:p>
            <a:r>
              <a:rPr lang="en-US"/>
              <a:t>24/06/2023</a:t>
            </a:r>
          </a:p>
        </p:txBody>
      </p:sp>
      <p:sp>
        <p:nvSpPr>
          <p:cNvPr id="3" name="Footer Placeholder 2">
            <a:extLst>
              <a:ext uri="{FF2B5EF4-FFF2-40B4-BE49-F238E27FC236}">
                <a16:creationId xmlns:a16="http://schemas.microsoft.com/office/drawing/2014/main" id="{DC73049B-D039-DEEA-144D-0D12A116F3F8}"/>
              </a:ext>
            </a:extLst>
          </p:cNvPr>
          <p:cNvSpPr>
            <a:spLocks noGrp="1"/>
          </p:cNvSpPr>
          <p:nvPr>
            <p:ph type="ftr" idx="11"/>
          </p:nvPr>
        </p:nvSpPr>
        <p:spPr/>
        <p:txBody>
          <a:bodyPr/>
          <a:lstStyle/>
          <a:p>
            <a:r>
              <a:rPr lang="en-IN"/>
              <a:t>UAV MAVERICKS (AT2023-058)</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g25373a018f4_2_4"/>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a:ea typeface="Times New Roman"/>
                <a:cs typeface="Times New Roman"/>
                <a:sym typeface="Times New Roman"/>
              </a:rPr>
              <a:t>Operation Demonstration</a:t>
            </a:r>
            <a:endParaRPr>
              <a:latin typeface="Times New Roman"/>
              <a:ea typeface="Times New Roman"/>
              <a:cs typeface="Times New Roman"/>
              <a:sym typeface="Times New Roman"/>
            </a:endParaRPr>
          </a:p>
        </p:txBody>
      </p:sp>
      <p:sp>
        <p:nvSpPr>
          <p:cNvPr id="876" name="Google Shape;876;g25373a018f4_2_4"/>
          <p:cNvSpPr txBox="1">
            <a:spLocks noGrp="1"/>
          </p:cNvSpPr>
          <p:nvPr>
            <p:ph type="body" idx="2"/>
          </p:nvPr>
        </p:nvSpPr>
        <p:spPr>
          <a:xfrm>
            <a:off x="912828" y="138914"/>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
        <p:nvSpPr>
          <p:cNvPr id="877" name="Google Shape;877;g25373a018f4_2_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878" name="Google Shape;878;g25373a018f4_2_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pic>
        <p:nvPicPr>
          <p:cNvPr id="879" name="Google Shape;879;g25373a018f4_2_4" title="hotspot identification3.mp4">
            <a:hlinkClick r:id="rId3"/>
          </p:cNvPr>
          <p:cNvPicPr preferRelativeResize="0"/>
          <p:nvPr/>
        </p:nvPicPr>
        <p:blipFill>
          <a:blip r:embed="rId4">
            <a:alphaModFix/>
          </a:blip>
          <a:stretch>
            <a:fillRect/>
          </a:stretch>
        </p:blipFill>
        <p:spPr>
          <a:xfrm>
            <a:off x="2298350" y="1496150"/>
            <a:ext cx="8502802" cy="47828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Effect transition="in" filter="fade">
                                      <p:cBhvr>
                                        <p:cTn id="7" dur="1000"/>
                                        <p:tgtEl>
                                          <p:spTgt spid="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g25320722ce8_2_26"/>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rgbClr val="DED9E5"/>
                </a:solidFill>
                <a:latin typeface="Times New Roman"/>
                <a:ea typeface="Times New Roman"/>
                <a:cs typeface="Times New Roman"/>
                <a:sym typeface="Times New Roman"/>
              </a:rPr>
              <a:t>Final UAV Specifications</a:t>
            </a:r>
            <a:endParaRPr>
              <a:solidFill>
                <a:srgbClr val="DED9E5"/>
              </a:solidFill>
              <a:latin typeface="Times New Roman"/>
              <a:ea typeface="Times New Roman"/>
              <a:cs typeface="Times New Roman"/>
              <a:sym typeface="Times New Roman"/>
            </a:endParaRPr>
          </a:p>
        </p:txBody>
      </p:sp>
      <p:sp>
        <p:nvSpPr>
          <p:cNvPr id="887" name="Google Shape;887;g25320722ce8_2_26"/>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
        <p:nvSpPr>
          <p:cNvPr id="888" name="Google Shape;888;g25320722ce8_2_2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889" name="Google Shape;889;g25320722ce8_2_2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graphicFrame>
        <p:nvGraphicFramePr>
          <p:cNvPr id="890" name="Google Shape;890;g25320722ce8_2_26"/>
          <p:cNvGraphicFramePr/>
          <p:nvPr/>
        </p:nvGraphicFramePr>
        <p:xfrm>
          <a:off x="952500" y="2286000"/>
          <a:ext cx="10287000" cy="2803980"/>
        </p:xfrm>
        <a:graphic>
          <a:graphicData uri="http://schemas.openxmlformats.org/drawingml/2006/table">
            <a:tbl>
              <a:tblPr>
                <a:noFill/>
                <a:tableStyleId>{7DD7AD07-2A0A-4CCD-91D6-AC269B0A9222}</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US" sz="1600" b="1">
                          <a:solidFill>
                            <a:srgbClr val="DED9E5"/>
                          </a:solidFill>
                          <a:latin typeface="Times New Roman"/>
                          <a:ea typeface="Times New Roman"/>
                          <a:cs typeface="Times New Roman"/>
                          <a:sym typeface="Times New Roman"/>
                        </a:rPr>
                        <a:t>Serial Number</a:t>
                      </a:r>
                      <a:endParaRPr sz="1600"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b="1">
                          <a:solidFill>
                            <a:srgbClr val="DED9E5"/>
                          </a:solidFill>
                          <a:latin typeface="Times New Roman"/>
                          <a:ea typeface="Times New Roman"/>
                          <a:cs typeface="Times New Roman"/>
                          <a:sym typeface="Times New Roman"/>
                        </a:rPr>
                        <a:t>Components </a:t>
                      </a:r>
                      <a:endParaRPr sz="1600"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b="1">
                          <a:solidFill>
                            <a:srgbClr val="DED9E5"/>
                          </a:solidFill>
                          <a:latin typeface="Times New Roman"/>
                          <a:ea typeface="Times New Roman"/>
                          <a:cs typeface="Times New Roman"/>
                          <a:sym typeface="Times New Roman"/>
                        </a:rPr>
                        <a:t>Specifications</a:t>
                      </a:r>
                      <a:endParaRPr sz="1600" b="1">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1.</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Motor</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1300 KV, 10,400 rpm - 4 Esc - 30 Ampere</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2.</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Propeller</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0.254 m ( 10.45 inch ) dia - 10 inch</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3.</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Flight controller</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DJI , pixhawk, apm </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4.</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Radio transmitter</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Flysky i6x - 1.5 km max range</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5.</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Reciever</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600">
                          <a:solidFill>
                            <a:srgbClr val="DED9E5"/>
                          </a:solidFill>
                          <a:latin typeface="Times New Roman"/>
                          <a:ea typeface="Times New Roman"/>
                          <a:cs typeface="Times New Roman"/>
                          <a:sym typeface="Times New Roman"/>
                        </a:rPr>
                        <a:t>fs ia6b </a:t>
                      </a:r>
                      <a:endParaRPr sz="1600">
                        <a:solidFill>
                          <a:srgbClr val="DED9E5"/>
                        </a:solidFill>
                        <a:latin typeface="Times New Roman"/>
                        <a:ea typeface="Times New Roman"/>
                        <a:cs typeface="Times New Roman"/>
                        <a:sym typeface="Times New Roman"/>
                      </a:endParaRPr>
                    </a:p>
                  </a:txBody>
                  <a:tcPr marL="91425" marR="91425" marT="91425" marB="91425">
                    <a:lnL w="9525" cap="flat" cmpd="sng">
                      <a:solidFill>
                        <a:srgbClr val="DED9E5"/>
                      </a:solidFill>
                      <a:prstDash val="solid"/>
                      <a:round/>
                      <a:headEnd type="none" w="sm" len="sm"/>
                      <a:tailEnd type="none" w="sm" len="sm"/>
                    </a:lnL>
                    <a:lnR w="9525" cap="flat" cmpd="sng">
                      <a:solidFill>
                        <a:srgbClr val="DED9E5"/>
                      </a:solidFill>
                      <a:prstDash val="solid"/>
                      <a:round/>
                      <a:headEnd type="none" w="sm" len="sm"/>
                      <a:tailEnd type="none" w="sm" len="sm"/>
                    </a:lnR>
                    <a:lnT w="9525" cap="flat" cmpd="sng">
                      <a:solidFill>
                        <a:srgbClr val="DED9E5"/>
                      </a:solidFill>
                      <a:prstDash val="solid"/>
                      <a:round/>
                      <a:headEnd type="none" w="sm" len="sm"/>
                      <a:tailEnd type="none" w="sm" len="sm"/>
                    </a:lnT>
                    <a:lnB w="9525" cap="flat" cmpd="sng">
                      <a:solidFill>
                        <a:srgbClr val="DED9E5"/>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g213ffb2c1b0dfc21_1104"/>
          <p:cNvSpPr txBox="1">
            <a:spLocks noGrp="1"/>
          </p:cNvSpPr>
          <p:nvPr>
            <p:ph type="title"/>
          </p:nvPr>
        </p:nvSpPr>
        <p:spPr>
          <a:xfrm>
            <a:off x="2925270" y="136525"/>
            <a:ext cx="8428500" cy="1132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Future Plans</a:t>
            </a:r>
            <a:endParaRPr>
              <a:solidFill>
                <a:srgbClr val="403551"/>
              </a:solidFill>
              <a:latin typeface="Times New Roman"/>
              <a:ea typeface="Times New Roman"/>
              <a:cs typeface="Times New Roman"/>
              <a:sym typeface="Times New Roman"/>
            </a:endParaRPr>
          </a:p>
        </p:txBody>
      </p:sp>
      <p:sp>
        <p:nvSpPr>
          <p:cNvPr id="932" name="Google Shape;932;g213ffb2c1b0dfc21_1104"/>
          <p:cNvSpPr txBox="1">
            <a:spLocks noGrp="1"/>
          </p:cNvSpPr>
          <p:nvPr>
            <p:ph type="body" idx="1"/>
          </p:nvPr>
        </p:nvSpPr>
        <p:spPr>
          <a:xfrm>
            <a:off x="990600" y="1978025"/>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130000"/>
              </a:lnSpc>
              <a:spcBef>
                <a:spcPts val="1200"/>
              </a:spcBef>
              <a:spcAft>
                <a:spcPts val="0"/>
              </a:spcAft>
              <a:buNone/>
            </a:pPr>
            <a:r>
              <a:rPr lang="en-US" sz="1800" b="1">
                <a:solidFill>
                  <a:srgbClr val="DED9E5"/>
                </a:solidFill>
                <a:latin typeface="Times New Roman"/>
                <a:ea typeface="Times New Roman"/>
                <a:cs typeface="Times New Roman"/>
                <a:sym typeface="Times New Roman"/>
              </a:rPr>
              <a:t>Research and Development</a:t>
            </a:r>
            <a:endParaRPr sz="1800" b="1">
              <a:solidFill>
                <a:srgbClr val="DED9E5"/>
              </a:solidFill>
              <a:latin typeface="Times New Roman"/>
              <a:ea typeface="Times New Roman"/>
              <a:cs typeface="Times New Roman"/>
              <a:sym typeface="Times New Roman"/>
            </a:endParaRPr>
          </a:p>
          <a:p>
            <a:pPr marL="457200" lvl="0" indent="-342900" algn="l" rtl="0">
              <a:lnSpc>
                <a:spcPct val="150000"/>
              </a:lnSpc>
              <a:spcBef>
                <a:spcPts val="1200"/>
              </a:spcBef>
              <a:spcAft>
                <a:spcPts val="0"/>
              </a:spcAft>
              <a:buClr>
                <a:srgbClr val="DED9E5"/>
              </a:buClr>
              <a:buSzPts val="1800"/>
              <a:buFont typeface="Times New Roman"/>
              <a:buChar char="•"/>
            </a:pPr>
            <a:r>
              <a:rPr lang="en-US" sz="1800">
                <a:solidFill>
                  <a:srgbClr val="DED9E5"/>
                </a:solidFill>
                <a:latin typeface="Times New Roman"/>
                <a:ea typeface="Times New Roman"/>
                <a:cs typeface="Times New Roman"/>
                <a:sym typeface="Times New Roman"/>
              </a:rPr>
              <a:t>Through research and development to enhance drone capabilities.</a:t>
            </a:r>
            <a:endParaRPr sz="1800">
              <a:solidFill>
                <a:srgbClr val="DED9E5"/>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DED9E5"/>
              </a:buClr>
              <a:buSzPts val="1800"/>
              <a:buFont typeface="Times New Roman"/>
              <a:buChar char="•"/>
            </a:pPr>
            <a:r>
              <a:rPr lang="en-US" sz="1800">
                <a:solidFill>
                  <a:srgbClr val="DED9E5"/>
                </a:solidFill>
                <a:latin typeface="Times New Roman"/>
                <a:ea typeface="Times New Roman"/>
                <a:cs typeface="Times New Roman"/>
                <a:sym typeface="Times New Roman"/>
              </a:rPr>
              <a:t>Focus areas: sensor integration, flight control systems, payload capacities and autonomous navigation.</a:t>
            </a:r>
            <a:endParaRPr sz="1800">
              <a:solidFill>
                <a:srgbClr val="DED9E5"/>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DED9E5"/>
              </a:buClr>
              <a:buSzPts val="1800"/>
              <a:buFont typeface="Times New Roman"/>
              <a:buChar char="•"/>
            </a:pPr>
            <a:r>
              <a:rPr lang="en-US" sz="1800">
                <a:solidFill>
                  <a:srgbClr val="DED9E5"/>
                </a:solidFill>
                <a:latin typeface="Times New Roman"/>
                <a:ea typeface="Times New Roman"/>
                <a:cs typeface="Times New Roman"/>
                <a:sym typeface="Times New Roman"/>
              </a:rPr>
              <a:t>Collaboration with experts and leveraging cutting-edge technologies.</a:t>
            </a:r>
            <a:endParaRPr sz="1800">
              <a:solidFill>
                <a:srgbClr val="DED9E5"/>
              </a:solidFill>
              <a:latin typeface="Times New Roman"/>
              <a:ea typeface="Times New Roman"/>
              <a:cs typeface="Times New Roman"/>
              <a:sym typeface="Times New Roman"/>
            </a:endParaRPr>
          </a:p>
          <a:p>
            <a:pPr marL="0" lvl="0" indent="0" algn="l" rtl="0">
              <a:lnSpc>
                <a:spcPct val="90000"/>
              </a:lnSpc>
              <a:spcBef>
                <a:spcPts val="2200"/>
              </a:spcBef>
              <a:spcAft>
                <a:spcPts val="0"/>
              </a:spcAft>
              <a:buNone/>
            </a:pPr>
            <a:endParaRPr sz="1800">
              <a:solidFill>
                <a:srgbClr val="DED9E5"/>
              </a:solidFill>
              <a:latin typeface="Times New Roman"/>
              <a:ea typeface="Times New Roman"/>
              <a:cs typeface="Times New Roman"/>
              <a:sym typeface="Times New Roman"/>
            </a:endParaRPr>
          </a:p>
        </p:txBody>
      </p:sp>
      <p:sp>
        <p:nvSpPr>
          <p:cNvPr id="933" name="Google Shape;933;g213ffb2c1b0dfc21_1104"/>
          <p:cNvSpPr txBox="1">
            <a:spLocks noGrp="1"/>
          </p:cNvSpPr>
          <p:nvPr>
            <p:ph type="body" idx="2"/>
          </p:nvPr>
        </p:nvSpPr>
        <p:spPr>
          <a:xfrm>
            <a:off x="6324600" y="1978025"/>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130000"/>
              </a:lnSpc>
              <a:spcBef>
                <a:spcPts val="1200"/>
              </a:spcBef>
              <a:spcAft>
                <a:spcPts val="0"/>
              </a:spcAft>
              <a:buNone/>
            </a:pPr>
            <a:r>
              <a:rPr lang="en-US" sz="1800">
                <a:solidFill>
                  <a:srgbClr val="DED9E5"/>
                </a:solidFill>
                <a:latin typeface="Times New Roman"/>
                <a:ea typeface="Times New Roman"/>
                <a:cs typeface="Times New Roman"/>
                <a:sym typeface="Times New Roman"/>
              </a:rPr>
              <a:t>Software and Autonomy</a:t>
            </a:r>
            <a:endParaRPr sz="1800">
              <a:solidFill>
                <a:srgbClr val="DED9E5"/>
              </a:solidFill>
              <a:latin typeface="Times New Roman"/>
              <a:ea typeface="Times New Roman"/>
              <a:cs typeface="Times New Roman"/>
              <a:sym typeface="Times New Roman"/>
            </a:endParaRPr>
          </a:p>
          <a:p>
            <a:pPr marL="457200" lvl="0" indent="-342900" algn="l" rtl="0">
              <a:lnSpc>
                <a:spcPct val="150000"/>
              </a:lnSpc>
              <a:spcBef>
                <a:spcPts val="1200"/>
              </a:spcBef>
              <a:spcAft>
                <a:spcPts val="0"/>
              </a:spcAft>
              <a:buClr>
                <a:srgbClr val="DED9E5"/>
              </a:buClr>
              <a:buSzPts val="1800"/>
              <a:buFont typeface="Times New Roman"/>
              <a:buChar char="●"/>
            </a:pPr>
            <a:r>
              <a:rPr lang="en-US" sz="1800" b="0">
                <a:solidFill>
                  <a:srgbClr val="DED9E5"/>
                </a:solidFill>
                <a:latin typeface="Times New Roman"/>
                <a:ea typeface="Times New Roman"/>
                <a:cs typeface="Times New Roman"/>
                <a:sym typeface="Times New Roman"/>
              </a:rPr>
              <a:t>Development of software systems for autonomous flight and mission planning.</a:t>
            </a:r>
            <a:endParaRPr sz="1800" b="0">
              <a:solidFill>
                <a:srgbClr val="DED9E5"/>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DED9E5"/>
              </a:buClr>
              <a:buSzPts val="1800"/>
              <a:buFont typeface="Times New Roman"/>
              <a:buChar char="●"/>
            </a:pPr>
            <a:r>
              <a:rPr lang="en-US" sz="1800" b="0">
                <a:solidFill>
                  <a:srgbClr val="DED9E5"/>
                </a:solidFill>
                <a:latin typeface="Times New Roman"/>
                <a:ea typeface="Times New Roman"/>
                <a:cs typeface="Times New Roman"/>
                <a:sym typeface="Times New Roman"/>
              </a:rPr>
              <a:t>Advanced algorithms for hotspot detection, flight path optimization and obstacle avoidance.</a:t>
            </a:r>
            <a:endParaRPr sz="1800" b="0">
              <a:solidFill>
                <a:srgbClr val="DED9E5"/>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DED9E5"/>
              </a:buClr>
              <a:buSzPts val="1800"/>
              <a:buFont typeface="Times New Roman"/>
              <a:buChar char="●"/>
            </a:pPr>
            <a:r>
              <a:rPr lang="en-US" sz="1800" b="0">
                <a:solidFill>
                  <a:srgbClr val="DED9E5"/>
                </a:solidFill>
                <a:latin typeface="Times New Roman"/>
                <a:ea typeface="Times New Roman"/>
                <a:cs typeface="Times New Roman"/>
                <a:sym typeface="Times New Roman"/>
              </a:rPr>
              <a:t>Goal: Increased autonomy and reduced human intervention.</a:t>
            </a:r>
            <a:endParaRPr sz="1800" b="0">
              <a:solidFill>
                <a:srgbClr val="DED9E5"/>
              </a:solidFill>
              <a:latin typeface="Times New Roman"/>
              <a:ea typeface="Times New Roman"/>
              <a:cs typeface="Times New Roman"/>
              <a:sym typeface="Times New Roman"/>
            </a:endParaRPr>
          </a:p>
          <a:p>
            <a:pPr marL="0" lvl="0" indent="0" algn="l" rtl="0">
              <a:lnSpc>
                <a:spcPct val="90000"/>
              </a:lnSpc>
              <a:spcBef>
                <a:spcPts val="2200"/>
              </a:spcBef>
              <a:spcAft>
                <a:spcPts val="0"/>
              </a:spcAft>
              <a:buNone/>
            </a:pPr>
            <a:endParaRPr sz="1800" b="0">
              <a:solidFill>
                <a:srgbClr val="DED9E5"/>
              </a:solidFill>
              <a:latin typeface="Times New Roman"/>
              <a:ea typeface="Times New Roman"/>
              <a:cs typeface="Times New Roman"/>
              <a:sym typeface="Times New Roman"/>
            </a:endParaRPr>
          </a:p>
        </p:txBody>
      </p:sp>
      <p:sp>
        <p:nvSpPr>
          <p:cNvPr id="934" name="Google Shape;934;g213ffb2c1b0dfc21_1104"/>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
        <p:nvSpPr>
          <p:cNvPr id="935" name="Google Shape;935;g213ffb2c1b0dfc21_110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936" name="Google Shape;936;g213ffb2c1b0dfc21_110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g2538046be68_0_1"/>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a:ea typeface="Times New Roman"/>
                <a:cs typeface="Times New Roman"/>
                <a:sym typeface="Times New Roman"/>
              </a:rPr>
              <a:t>Reference Table</a:t>
            </a:r>
            <a:endParaRPr>
              <a:latin typeface="Times New Roman"/>
              <a:ea typeface="Times New Roman"/>
              <a:cs typeface="Times New Roman"/>
              <a:sym typeface="Times New Roman"/>
            </a:endParaRPr>
          </a:p>
        </p:txBody>
      </p:sp>
      <p:sp>
        <p:nvSpPr>
          <p:cNvPr id="944" name="Google Shape;944;g2538046be68_0_1"/>
          <p:cNvSpPr txBox="1">
            <a:spLocks noGrp="1"/>
          </p:cNvSpPr>
          <p:nvPr>
            <p:ph type="body" idx="1"/>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06</a:t>
            </a:r>
            <a:endParaRPr>
              <a:latin typeface="Times New Roman"/>
              <a:ea typeface="Times New Roman"/>
              <a:cs typeface="Times New Roman"/>
              <a:sym typeface="Times New Roman"/>
            </a:endParaRPr>
          </a:p>
        </p:txBody>
      </p:sp>
      <p:graphicFrame>
        <p:nvGraphicFramePr>
          <p:cNvPr id="945" name="Google Shape;945;g2538046be68_0_1"/>
          <p:cNvGraphicFramePr/>
          <p:nvPr>
            <p:extLst>
              <p:ext uri="{D42A27DB-BD31-4B8C-83A1-F6EECF244321}">
                <p14:modId xmlns:p14="http://schemas.microsoft.com/office/powerpoint/2010/main" val="3044992435"/>
              </p:ext>
            </p:extLst>
          </p:nvPr>
        </p:nvGraphicFramePr>
        <p:xfrm>
          <a:off x="952500" y="2095500"/>
          <a:ext cx="10287000" cy="3759200"/>
        </p:xfrm>
        <a:graphic>
          <a:graphicData uri="http://schemas.openxmlformats.org/drawingml/2006/table">
            <a:tbl>
              <a:tblPr>
                <a:noFill/>
                <a:tableStyleId>{7DD7AD07-2A0A-4CCD-91D6-AC269B0A9222}</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1600" b="1">
                          <a:latin typeface="Times New Roman"/>
                          <a:ea typeface="Times New Roman"/>
                          <a:cs typeface="Times New Roman"/>
                          <a:sym typeface="Times New Roman"/>
                        </a:rPr>
                        <a:t>Reference</a:t>
                      </a:r>
                      <a:endParaRPr sz="16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a:ea typeface="Times New Roman"/>
                          <a:cs typeface="Times New Roman"/>
                          <a:sym typeface="Times New Roman"/>
                        </a:rPr>
                        <a:t>Used For</a:t>
                      </a:r>
                      <a:endParaRPr sz="16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just" rtl="0">
                        <a:spcBef>
                          <a:spcPts val="1200"/>
                        </a:spcBef>
                        <a:spcAft>
                          <a:spcPts val="1200"/>
                        </a:spcAft>
                        <a:buNone/>
                      </a:pPr>
                      <a:r>
                        <a:rPr lang="en-US" sz="16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https://www.tytorobotics.com/blogs/articles/the-drone-design-loop-for-brushless-motors-and-propellers</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a:ea typeface="Times New Roman"/>
                          <a:cs typeface="Times New Roman"/>
                          <a:sym typeface="Times New Roman"/>
                        </a:rPr>
                        <a:t>Calculation Of Power Required</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just" rtl="0">
                        <a:spcBef>
                          <a:spcPts val="1200"/>
                        </a:spcBef>
                        <a:spcAft>
                          <a:spcPts val="1200"/>
                        </a:spcAft>
                        <a:buNone/>
                      </a:pPr>
                      <a:r>
                        <a:rPr lang="en-US" sz="1600" u="sng">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https://design215.com/dcal/toolbox/tubing-calculator</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a:ea typeface="Times New Roman"/>
                          <a:cs typeface="Times New Roman"/>
                          <a:sym typeface="Times New Roman"/>
                        </a:rPr>
                        <a:t>Arm Strength Analyzing</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just" rtl="0">
                        <a:spcBef>
                          <a:spcPts val="1200"/>
                        </a:spcBef>
                        <a:spcAft>
                          <a:spcPts val="1200"/>
                        </a:spcAft>
                        <a:buNone/>
                      </a:pPr>
                      <a:r>
                        <a:rPr lang="en-US" sz="1600" u="sng">
                          <a:solidFill>
                            <a:srgbClr val="1155CC"/>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https://flyeval.com/</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a:ea typeface="Times New Roman"/>
                          <a:cs typeface="Times New Roman"/>
                          <a:sym typeface="Times New Roman"/>
                        </a:rPr>
                        <a:t>Calculating Performance</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just" rtl="0">
                        <a:spcBef>
                          <a:spcPts val="1200"/>
                        </a:spcBef>
                        <a:spcAft>
                          <a:spcPts val="1200"/>
                        </a:spcAft>
                        <a:buNone/>
                      </a:pPr>
                      <a:r>
                        <a:rPr lang="en-US" sz="1600" u="sng">
                          <a:solidFill>
                            <a:srgbClr val="1155CC"/>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https://www.omnicalculator.com/other/drone-motor</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a:ea typeface="Times New Roman"/>
                          <a:cs typeface="Times New Roman"/>
                          <a:sym typeface="Times New Roman"/>
                        </a:rPr>
                        <a:t>Drone Run TIme Estimator</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just" rtl="0">
                        <a:spcBef>
                          <a:spcPts val="1200"/>
                        </a:spcBef>
                        <a:spcAft>
                          <a:spcPts val="1200"/>
                        </a:spcAft>
                        <a:buNone/>
                      </a:pPr>
                      <a:r>
                        <a:rPr lang="en-US" sz="1600" u="sng">
                          <a:solidFill>
                            <a:srgbClr val="1155CC"/>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https://grabcad.com/cadgrab-1</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a:ea typeface="Times New Roman"/>
                          <a:cs typeface="Times New Roman"/>
                          <a:sym typeface="Times New Roman"/>
                        </a:rPr>
                        <a:t>Pre Made CAD Models of Brand Components</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just" rtl="0">
                        <a:spcBef>
                          <a:spcPts val="1200"/>
                        </a:spcBef>
                        <a:spcAft>
                          <a:spcPts val="1200"/>
                        </a:spcAft>
                        <a:buNone/>
                      </a:pPr>
                      <a:r>
                        <a:rPr lang="en-US" sz="1600" u="sng">
                          <a:solidFill>
                            <a:srgbClr val="1155CC"/>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https://emaxmodel.com/products/pre-order-emax-eco-ii-series-2807-1300kv-1700kv-1500kv-brushless-motor-for-rc-drone-fpv-racing</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a:ea typeface="Times New Roman"/>
                          <a:cs typeface="Times New Roman"/>
                          <a:sym typeface="Times New Roman"/>
                        </a:rPr>
                        <a:t>Performance and specification table of motor</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just" rtl="0">
                        <a:spcBef>
                          <a:spcPts val="1200"/>
                        </a:spcBef>
                        <a:spcAft>
                          <a:spcPts val="1200"/>
                        </a:spcAft>
                        <a:buNone/>
                      </a:pPr>
                      <a:r>
                        <a:rPr lang="en-US" sz="1600" u="sng">
                          <a:solidFill>
                            <a:srgbClr val="1155CC"/>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https://www.ecalc.ch/xcoptercalc.php</a:t>
                      </a:r>
                      <a:endParaRPr sz="16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a:ea typeface="Times New Roman"/>
                          <a:cs typeface="Times New Roman"/>
                          <a:sym typeface="Times New Roman"/>
                        </a:rPr>
                        <a:t>Performance </a:t>
                      </a:r>
                      <a:r>
                        <a:rPr lang="en-US" sz="1600" dirty="0" err="1">
                          <a:latin typeface="Times New Roman"/>
                          <a:ea typeface="Times New Roman"/>
                          <a:cs typeface="Times New Roman"/>
                          <a:sym typeface="Times New Roman"/>
                        </a:rPr>
                        <a:t>Analyser</a:t>
                      </a:r>
                      <a:endParaRPr sz="1600" dirty="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946" name="Google Shape;946;g2538046be68_0_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accent5"/>
                </a:solidFill>
                <a:latin typeface="Times New Roman"/>
                <a:ea typeface="Times New Roman"/>
                <a:cs typeface="Times New Roman"/>
                <a:sym typeface="Times New Roman"/>
              </a:rPr>
              <a:t>24/06/2023</a:t>
            </a:r>
            <a:endParaRPr>
              <a:latin typeface="Times New Roman"/>
              <a:ea typeface="Times New Roman"/>
              <a:cs typeface="Times New Roman"/>
              <a:sym typeface="Times New Roman"/>
            </a:endParaRPr>
          </a:p>
        </p:txBody>
      </p:sp>
      <p:sp>
        <p:nvSpPr>
          <p:cNvPr id="947" name="Google Shape;947;g2538046be68_0_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1"/>
          <p:cNvSpPr txBox="1">
            <a:spLocks noGrp="1"/>
          </p:cNvSpPr>
          <p:nvPr>
            <p:ph type="title"/>
          </p:nvPr>
        </p:nvSpPr>
        <p:spPr>
          <a:xfrm>
            <a:off x="2925270" y="136525"/>
            <a:ext cx="8428529" cy="113223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DED9E5"/>
              </a:buClr>
              <a:buSzPts val="4400"/>
              <a:buFont typeface="Calibri"/>
              <a:buNone/>
            </a:pPr>
            <a:r>
              <a:rPr lang="en-US">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383" name="Google Shape;383;p11"/>
          <p:cNvSpPr txBox="1">
            <a:spLocks noGrp="1"/>
          </p:cNvSpPr>
          <p:nvPr>
            <p:ph type="body" idx="1"/>
          </p:nvPr>
        </p:nvSpPr>
        <p:spPr>
          <a:xfrm>
            <a:off x="838200" y="2060848"/>
            <a:ext cx="10515600" cy="4116115"/>
          </a:xfrm>
          <a:prstGeom prst="rect">
            <a:avLst/>
          </a:prstGeom>
          <a:noFill/>
          <a:ln>
            <a:noFill/>
          </a:ln>
        </p:spPr>
        <p:txBody>
          <a:bodyPr spcFirstLastPara="1" wrap="square" lIns="91425" tIns="45700" rIns="91425" bIns="45700" anchor="t" anchorCtr="0">
            <a:normAutofit/>
          </a:bodyPr>
          <a:lstStyle/>
          <a:p>
            <a:pPr marL="511175" lvl="0" indent="-434975" algn="just" rtl="0">
              <a:lnSpc>
                <a:spcPct val="90000"/>
              </a:lnSpc>
              <a:spcBef>
                <a:spcPts val="0"/>
              </a:spcBef>
              <a:spcAft>
                <a:spcPts val="0"/>
              </a:spcAft>
              <a:buClr>
                <a:srgbClr val="DED9E5"/>
              </a:buClr>
              <a:buSzPts val="2400"/>
              <a:buChar char="•"/>
            </a:pPr>
            <a:r>
              <a:rPr lang="en-US" sz="2400" b="1">
                <a:latin typeface="Times New Roman"/>
                <a:ea typeface="Times New Roman"/>
                <a:cs typeface="Times New Roman"/>
                <a:sym typeface="Times New Roman"/>
              </a:rPr>
              <a:t>Project Focus:</a:t>
            </a:r>
            <a:r>
              <a:rPr lang="en-US" sz="2400">
                <a:latin typeface="Times New Roman"/>
                <a:ea typeface="Times New Roman"/>
                <a:cs typeface="Times New Roman"/>
                <a:sym typeface="Times New Roman"/>
              </a:rPr>
              <a:t> Development of a drone system for hotspot detection and precise payload delivery.</a:t>
            </a:r>
            <a:endParaRPr sz="2400">
              <a:latin typeface="Times New Roman"/>
              <a:ea typeface="Times New Roman"/>
              <a:cs typeface="Times New Roman"/>
              <a:sym typeface="Times New Roman"/>
            </a:endParaRPr>
          </a:p>
          <a:p>
            <a:pPr marL="511175" lvl="0" indent="-434975" algn="just" rtl="0">
              <a:lnSpc>
                <a:spcPct val="90000"/>
              </a:lnSpc>
              <a:spcBef>
                <a:spcPts val="2200"/>
              </a:spcBef>
              <a:spcAft>
                <a:spcPts val="0"/>
              </a:spcAft>
              <a:buClr>
                <a:srgbClr val="DED9E5"/>
              </a:buClr>
              <a:buSzPts val="2400"/>
              <a:buChar char="•"/>
            </a:pPr>
            <a:r>
              <a:rPr lang="en-US" sz="2400" b="1">
                <a:latin typeface="Times New Roman"/>
                <a:ea typeface="Times New Roman"/>
                <a:cs typeface="Times New Roman"/>
                <a:sym typeface="Times New Roman"/>
              </a:rPr>
              <a:t>Key Capabilities: </a:t>
            </a:r>
            <a:r>
              <a:rPr lang="en-US" sz="2400">
                <a:latin typeface="Times New Roman"/>
                <a:ea typeface="Times New Roman"/>
                <a:cs typeface="Times New Roman"/>
                <a:sym typeface="Times New Roman"/>
              </a:rPr>
              <a:t>Automatic hotspot detection, target identification, and payload drop.</a:t>
            </a:r>
            <a:endParaRPr sz="2400">
              <a:latin typeface="Times New Roman"/>
              <a:ea typeface="Times New Roman"/>
              <a:cs typeface="Times New Roman"/>
              <a:sym typeface="Times New Roman"/>
            </a:endParaRPr>
          </a:p>
          <a:p>
            <a:pPr marL="511175" lvl="0" indent="-434975" algn="just" rtl="0">
              <a:lnSpc>
                <a:spcPct val="90000"/>
              </a:lnSpc>
              <a:spcBef>
                <a:spcPts val="2200"/>
              </a:spcBef>
              <a:spcAft>
                <a:spcPts val="0"/>
              </a:spcAft>
              <a:buClr>
                <a:srgbClr val="DED9E5"/>
              </a:buClr>
              <a:buSzPts val="2400"/>
              <a:buChar char="•"/>
            </a:pPr>
            <a:r>
              <a:rPr lang="en-US" sz="2400" b="1">
                <a:latin typeface="Times New Roman"/>
                <a:ea typeface="Times New Roman"/>
                <a:cs typeface="Times New Roman"/>
                <a:sym typeface="Times New Roman"/>
              </a:rPr>
              <a:t>Purpose: </a:t>
            </a:r>
            <a:r>
              <a:rPr lang="en-US" sz="2400">
                <a:latin typeface="Times New Roman"/>
                <a:ea typeface="Times New Roman"/>
                <a:cs typeface="Times New Roman"/>
                <a:sym typeface="Times New Roman"/>
              </a:rPr>
              <a:t>Revolutionize emergency response and resource delivery in critical situations.</a:t>
            </a:r>
            <a:endParaRPr sz="2400">
              <a:latin typeface="Times New Roman"/>
              <a:ea typeface="Times New Roman"/>
              <a:cs typeface="Times New Roman"/>
              <a:sym typeface="Times New Roman"/>
            </a:endParaRPr>
          </a:p>
          <a:p>
            <a:pPr marL="569912" lvl="0" indent="0" algn="l" rtl="0">
              <a:lnSpc>
                <a:spcPct val="90000"/>
              </a:lnSpc>
              <a:spcBef>
                <a:spcPts val="2200"/>
              </a:spcBef>
              <a:spcAft>
                <a:spcPts val="0"/>
              </a:spcAft>
              <a:buNone/>
            </a:pPr>
            <a:endParaRPr b="1">
              <a:latin typeface="Times New Roman"/>
              <a:ea typeface="Times New Roman"/>
              <a:cs typeface="Times New Roman"/>
              <a:sym typeface="Times New Roman"/>
            </a:endParaRPr>
          </a:p>
        </p:txBody>
      </p:sp>
      <p:sp>
        <p:nvSpPr>
          <p:cNvPr id="384" name="Google Shape;38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385" name="Google Shape;38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
        <p:nvSpPr>
          <p:cNvPr id="387" name="Google Shape;387;p11"/>
          <p:cNvSpPr txBox="1">
            <a:spLocks noGrp="1"/>
          </p:cNvSpPr>
          <p:nvPr>
            <p:ph type="body" idx="2"/>
          </p:nvPr>
        </p:nvSpPr>
        <p:spPr>
          <a:xfrm>
            <a:off x="878553" y="141289"/>
            <a:ext cx="1163100" cy="1127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5400"/>
              <a:buNone/>
            </a:pPr>
            <a:r>
              <a:rPr lang="en-US">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g25396fc29d2_1_59"/>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Calibri"/>
              <a:buNone/>
            </a:pPr>
            <a:r>
              <a:rPr lang="en-US" dirty="0">
                <a:latin typeface="Times New Roman"/>
                <a:ea typeface="Times New Roman"/>
                <a:cs typeface="Times New Roman"/>
                <a:sym typeface="Times New Roman"/>
              </a:rPr>
              <a:t>Thank You!</a:t>
            </a:r>
            <a:endParaRPr dirty="0">
              <a:latin typeface="Times New Roman"/>
              <a:ea typeface="Times New Roman"/>
              <a:cs typeface="Times New Roman"/>
              <a:sym typeface="Times New Roman"/>
            </a:endParaRPr>
          </a:p>
        </p:txBody>
      </p:sp>
      <p:sp>
        <p:nvSpPr>
          <p:cNvPr id="954" name="Google Shape;954;g25396fc29d2_1_5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accent5"/>
                </a:solidFill>
                <a:latin typeface="Times New Roman"/>
                <a:ea typeface="Times New Roman"/>
                <a:cs typeface="Times New Roman"/>
                <a:sym typeface="Times New Roman"/>
              </a:rPr>
              <a:t>24/06/2023</a:t>
            </a:r>
            <a:endParaRPr>
              <a:latin typeface="Times New Roman"/>
              <a:ea typeface="Times New Roman"/>
              <a:cs typeface="Times New Roman"/>
              <a:sym typeface="Times New Roman"/>
            </a:endParaRPr>
          </a:p>
        </p:txBody>
      </p:sp>
      <p:sp>
        <p:nvSpPr>
          <p:cNvPr id="955" name="Google Shape;955;g25396fc29d2_1_5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pic>
        <p:nvPicPr>
          <p:cNvPr id="957" name="Google Shape;957;g25396fc29d2_1_59"/>
          <p:cNvPicPr preferRelativeResize="0">
            <a:picLocks noGrp="1"/>
          </p:cNvPicPr>
          <p:nvPr>
            <p:ph type="pic" idx="2"/>
          </p:nvPr>
        </p:nvPicPr>
        <p:blipFill rotWithShape="1">
          <a:blip r:embed="rId3">
            <a:alphaModFix/>
          </a:blip>
          <a:srcRect t="5610" b="5610"/>
          <a:stretch/>
        </p:blipFill>
        <p:spPr>
          <a:xfrm>
            <a:off x="6831385" y="0"/>
            <a:ext cx="5360699" cy="3642300"/>
          </a:xfrm>
          <a:prstGeom prst="rect">
            <a:avLst/>
          </a:prstGeom>
          <a:noFill/>
          <a:ln>
            <a:noFill/>
          </a:ln>
          <a:effectLst>
            <a:reflection stA="36000" dist="466725" dir="5400000" fadeDir="5400012" sy="-100000" algn="bl" rotWithShape="0"/>
          </a:effectLst>
        </p:spPr>
      </p:pic>
      <p:pic>
        <p:nvPicPr>
          <p:cNvPr id="958" name="Google Shape;958;g25396fc29d2_1_59"/>
          <p:cNvPicPr preferRelativeResize="0"/>
          <p:nvPr/>
        </p:nvPicPr>
        <p:blipFill rotWithShape="1">
          <a:blip r:embed="rId4">
            <a:alphaModFix/>
          </a:blip>
          <a:srcRect l="19455" t="5577" r="19092" b="10796"/>
          <a:stretch/>
        </p:blipFill>
        <p:spPr>
          <a:xfrm>
            <a:off x="394500" y="485050"/>
            <a:ext cx="1192200" cy="125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2"/>
          <p:cNvSpPr txBox="1">
            <a:spLocks noGrp="1"/>
          </p:cNvSpPr>
          <p:nvPr>
            <p:ph type="title"/>
          </p:nvPr>
        </p:nvSpPr>
        <p:spPr>
          <a:xfrm>
            <a:off x="2925270" y="136525"/>
            <a:ext cx="8428529" cy="113223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400"/>
              <a:buFont typeface="Calibri"/>
              <a:buNone/>
            </a:pPr>
            <a:r>
              <a:rPr lang="en-US">
                <a:latin typeface="Times New Roman"/>
                <a:ea typeface="Times New Roman"/>
                <a:cs typeface="Times New Roman"/>
                <a:sym typeface="Times New Roman"/>
              </a:rPr>
              <a:t>Objective</a:t>
            </a:r>
            <a:endParaRPr>
              <a:latin typeface="Times New Roman"/>
              <a:ea typeface="Times New Roman"/>
              <a:cs typeface="Times New Roman"/>
              <a:sym typeface="Times New Roman"/>
            </a:endParaRPr>
          </a:p>
        </p:txBody>
      </p:sp>
      <p:sp>
        <p:nvSpPr>
          <p:cNvPr id="394" name="Google Shape;394;p12"/>
          <p:cNvSpPr txBox="1">
            <a:spLocks noGrp="1"/>
          </p:cNvSpPr>
          <p:nvPr>
            <p:ph type="body" idx="1"/>
          </p:nvPr>
        </p:nvSpPr>
        <p:spPr>
          <a:xfrm>
            <a:off x="838200" y="2060848"/>
            <a:ext cx="10515600" cy="4116115"/>
          </a:xfrm>
          <a:prstGeom prst="rect">
            <a:avLst/>
          </a:prstGeom>
          <a:noFill/>
          <a:ln>
            <a:noFill/>
          </a:ln>
        </p:spPr>
        <p:txBody>
          <a:bodyPr spcFirstLastPara="1" wrap="square" lIns="91425" tIns="45700" rIns="91425" bIns="45700" anchor="t" anchorCtr="0">
            <a:normAutofit/>
          </a:bodyPr>
          <a:lstStyle/>
          <a:p>
            <a:pPr marL="569913" lvl="0" indent="-493713" algn="just" rtl="0">
              <a:lnSpc>
                <a:spcPct val="100000"/>
              </a:lnSpc>
              <a:spcBef>
                <a:spcPts val="0"/>
              </a:spcBef>
              <a:spcAft>
                <a:spcPts val="0"/>
              </a:spcAft>
              <a:buClr>
                <a:schemeClr val="accent1"/>
              </a:buClr>
              <a:buSzPts val="2400"/>
              <a:buFont typeface="Times New Roman"/>
              <a:buChar char="•"/>
            </a:pPr>
            <a:r>
              <a:rPr lang="en-US" sz="2400">
                <a:latin typeface="Times New Roman"/>
                <a:ea typeface="Times New Roman"/>
                <a:cs typeface="Times New Roman"/>
                <a:sym typeface="Times New Roman"/>
              </a:rPr>
              <a:t>Create an autonomous drone system that can carry payloads and locate hotspots and target locations.</a:t>
            </a:r>
            <a:endParaRPr sz="2400">
              <a:latin typeface="Times New Roman"/>
              <a:ea typeface="Times New Roman"/>
              <a:cs typeface="Times New Roman"/>
              <a:sym typeface="Times New Roman"/>
            </a:endParaRPr>
          </a:p>
          <a:p>
            <a:pPr marL="569913" lvl="0" indent="-493713" algn="just" rtl="0">
              <a:lnSpc>
                <a:spcPct val="100000"/>
              </a:lnSpc>
              <a:spcBef>
                <a:spcPts val="2200"/>
              </a:spcBef>
              <a:spcAft>
                <a:spcPts val="0"/>
              </a:spcAft>
              <a:buClr>
                <a:schemeClr val="accent1"/>
              </a:buClr>
              <a:buSzPts val="2400"/>
              <a:buFont typeface="Times New Roman"/>
              <a:buChar char="•"/>
            </a:pPr>
            <a:r>
              <a:rPr lang="en-US" sz="2400">
                <a:latin typeface="Times New Roman"/>
                <a:ea typeface="Times New Roman"/>
                <a:cs typeface="Times New Roman"/>
                <a:sym typeface="Times New Roman"/>
              </a:rPr>
              <a:t>Create a mechanism for drone to safely and accurately pick up payload from specific location.</a:t>
            </a:r>
            <a:endParaRPr sz="2400">
              <a:latin typeface="Times New Roman"/>
              <a:ea typeface="Times New Roman"/>
              <a:cs typeface="Times New Roman"/>
              <a:sym typeface="Times New Roman"/>
            </a:endParaRPr>
          </a:p>
          <a:p>
            <a:pPr marL="569912" lvl="0" indent="-493712" algn="just" rtl="0">
              <a:lnSpc>
                <a:spcPct val="100000"/>
              </a:lnSpc>
              <a:spcBef>
                <a:spcPts val="2200"/>
              </a:spcBef>
              <a:spcAft>
                <a:spcPts val="0"/>
              </a:spcAft>
              <a:buClr>
                <a:schemeClr val="accent1"/>
              </a:buClr>
              <a:buSzPts val="2400"/>
              <a:buFont typeface="Times New Roman"/>
              <a:buChar char="•"/>
            </a:pPr>
            <a:r>
              <a:rPr lang="en-US" sz="2400">
                <a:latin typeface="Times New Roman"/>
                <a:ea typeface="Times New Roman"/>
                <a:cs typeface="Times New Roman"/>
                <a:sym typeface="Times New Roman"/>
              </a:rPr>
              <a:t>Implement advanced sensors and algorithms to enable real-time automatic hotspot detection.</a:t>
            </a:r>
            <a:endParaRPr sz="2400">
              <a:latin typeface="Times New Roman"/>
              <a:ea typeface="Times New Roman"/>
              <a:cs typeface="Times New Roman"/>
              <a:sym typeface="Times New Roman"/>
            </a:endParaRPr>
          </a:p>
          <a:p>
            <a:pPr marL="569912" lvl="0" indent="-493712" algn="just" rtl="0">
              <a:lnSpc>
                <a:spcPct val="100000"/>
              </a:lnSpc>
              <a:spcBef>
                <a:spcPts val="2200"/>
              </a:spcBef>
              <a:spcAft>
                <a:spcPts val="0"/>
              </a:spcAft>
              <a:buSzPts val="2400"/>
              <a:buFont typeface="Times New Roman"/>
              <a:buChar char="•"/>
            </a:pPr>
            <a:r>
              <a:rPr lang="en-US" sz="2400">
                <a:latin typeface="Times New Roman"/>
                <a:ea typeface="Times New Roman"/>
                <a:cs typeface="Times New Roman"/>
                <a:sym typeface="Times New Roman"/>
              </a:rPr>
              <a:t>Design a UAV with stable flight, autonomous capabilities, ample thrust, endurance and user-friendly control.</a:t>
            </a:r>
            <a:endParaRPr sz="2400">
              <a:latin typeface="Times New Roman"/>
              <a:ea typeface="Times New Roman"/>
              <a:cs typeface="Times New Roman"/>
              <a:sym typeface="Times New Roman"/>
            </a:endParaRPr>
          </a:p>
        </p:txBody>
      </p:sp>
      <p:sp>
        <p:nvSpPr>
          <p:cNvPr id="395" name="Google Shape;39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396" name="Google Shape;39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
        <p:nvSpPr>
          <p:cNvPr id="398" name="Google Shape;398;p12"/>
          <p:cNvSpPr txBox="1">
            <a:spLocks noGrp="1"/>
          </p:cNvSpPr>
          <p:nvPr>
            <p:ph type="body" idx="2"/>
          </p:nvPr>
        </p:nvSpPr>
        <p:spPr>
          <a:xfrm>
            <a:off x="878553" y="141289"/>
            <a:ext cx="1163046" cy="112747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5400"/>
              <a:buNone/>
            </a:pPr>
            <a:r>
              <a:rPr lang="en-US">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13ffb2c1b0dfc21_795"/>
          <p:cNvSpPr txBox="1">
            <a:spLocks noGrp="1"/>
          </p:cNvSpPr>
          <p:nvPr>
            <p:ph type="title"/>
          </p:nvPr>
        </p:nvSpPr>
        <p:spPr>
          <a:xfrm>
            <a:off x="212300" y="148650"/>
            <a:ext cx="5814300" cy="84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2"/>
              </a:buClr>
              <a:buSzPts val="4400"/>
              <a:buFont typeface="Calibri"/>
              <a:buNone/>
            </a:pPr>
            <a:r>
              <a:rPr lang="en-US" sz="4800">
                <a:solidFill>
                  <a:schemeClr val="dk1"/>
                </a:solidFill>
                <a:latin typeface="Times New Roman"/>
                <a:ea typeface="Times New Roman"/>
                <a:cs typeface="Times New Roman"/>
                <a:sym typeface="Times New Roman"/>
              </a:rPr>
              <a:t>METHODOLOGY</a:t>
            </a:r>
            <a:endParaRPr sz="4800">
              <a:solidFill>
                <a:schemeClr val="dk1"/>
              </a:solidFill>
              <a:latin typeface="Times New Roman"/>
              <a:ea typeface="Times New Roman"/>
              <a:cs typeface="Times New Roman"/>
              <a:sym typeface="Times New Roman"/>
            </a:endParaRPr>
          </a:p>
        </p:txBody>
      </p:sp>
      <p:sp>
        <p:nvSpPr>
          <p:cNvPr id="405" name="Google Shape;405;g213ffb2c1b0dfc21_79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406" name="Google Shape;406;g213ffb2c1b0dfc21_79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grpSp>
        <p:nvGrpSpPr>
          <p:cNvPr id="408" name="Google Shape;408;g213ffb2c1b0dfc21_795"/>
          <p:cNvGrpSpPr/>
          <p:nvPr/>
        </p:nvGrpSpPr>
        <p:grpSpPr>
          <a:xfrm>
            <a:off x="835321" y="1610938"/>
            <a:ext cx="4568254" cy="4512097"/>
            <a:chOff x="324921" y="-80550"/>
            <a:chExt cx="4568254" cy="4512097"/>
          </a:xfrm>
        </p:grpSpPr>
        <p:sp>
          <p:nvSpPr>
            <p:cNvPr id="409" name="Google Shape;409;g213ffb2c1b0dfc21_795"/>
            <p:cNvSpPr/>
            <p:nvPr/>
          </p:nvSpPr>
          <p:spPr>
            <a:xfrm rot="-5400000">
              <a:off x="1698484" y="1403741"/>
              <a:ext cx="1784100" cy="1543500"/>
            </a:xfrm>
            <a:prstGeom prst="hexagon">
              <a:avLst>
                <a:gd name="adj" fmla="val 28570"/>
                <a:gd name="vf" fmla="val 115470"/>
              </a:avLst>
            </a:prstGeom>
            <a:gradFill>
              <a:gsLst>
                <a:gs pos="0">
                  <a:srgbClr val="5A5567"/>
                </a:gs>
                <a:gs pos="50000">
                  <a:srgbClr val="3C3252"/>
                </a:gs>
                <a:gs pos="100000">
                  <a:srgbClr val="352A49"/>
                </a:gs>
              </a:gsLst>
              <a:lin ang="5400012" scaled="0"/>
            </a:gradFill>
            <a:ln>
              <a:noFill/>
            </a:ln>
            <a:effectLst>
              <a:outerShdw blurRad="57150" dist="19050" dir="5400000" algn="ctr" rotWithShape="0">
                <a:srgbClr val="000000">
                  <a:alpha val="627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0" name="Google Shape;410;g213ffb2c1b0dfc21_795"/>
            <p:cNvSpPr txBox="1"/>
            <p:nvPr/>
          </p:nvSpPr>
          <p:spPr>
            <a:xfrm>
              <a:off x="1910650" y="1659500"/>
              <a:ext cx="1396200" cy="10320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sz="1800">
                  <a:solidFill>
                    <a:schemeClr val="lt1"/>
                  </a:solidFill>
                  <a:latin typeface="Times New Roman"/>
                  <a:ea typeface="Times New Roman"/>
                  <a:cs typeface="Times New Roman"/>
                  <a:sym typeface="Times New Roman"/>
                </a:rPr>
                <a:t>Methodology</a:t>
              </a:r>
              <a:endParaRPr sz="1800">
                <a:latin typeface="Times New Roman"/>
                <a:ea typeface="Times New Roman"/>
                <a:cs typeface="Times New Roman"/>
                <a:sym typeface="Times New Roman"/>
              </a:endParaRPr>
            </a:p>
          </p:txBody>
        </p:sp>
        <p:sp>
          <p:nvSpPr>
            <p:cNvPr id="411" name="Google Shape;411;g213ffb2c1b0dfc21_795"/>
            <p:cNvSpPr/>
            <p:nvPr/>
          </p:nvSpPr>
          <p:spPr>
            <a:xfrm>
              <a:off x="1862836" y="-80550"/>
              <a:ext cx="1462200" cy="1264800"/>
            </a:xfrm>
            <a:prstGeom prst="hexagon">
              <a:avLst>
                <a:gd name="adj" fmla="val 28570"/>
                <a:gd name="vf" fmla="val 115470"/>
              </a:avLst>
            </a:prstGeom>
            <a:gradFill>
              <a:gsLst>
                <a:gs pos="0">
                  <a:srgbClr val="D5555A"/>
                </a:gs>
                <a:gs pos="50000">
                  <a:srgbClr val="D72B35"/>
                </a:gs>
                <a:gs pos="100000">
                  <a:srgbClr val="C61D25"/>
                </a:gs>
              </a:gsLst>
              <a:lin ang="5400012" scaled="0"/>
            </a:gradFill>
            <a:ln>
              <a:noFill/>
            </a:ln>
            <a:effectLst>
              <a:outerShdw blurRad="57150" dist="19050" dir="5400000" algn="ctr" rotWithShape="0">
                <a:srgbClr val="000000">
                  <a:alpha val="627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2" name="Google Shape;412;g213ffb2c1b0dfc21_795"/>
            <p:cNvSpPr txBox="1"/>
            <p:nvPr/>
          </p:nvSpPr>
          <p:spPr>
            <a:xfrm>
              <a:off x="1910950" y="0"/>
              <a:ext cx="1396200" cy="8457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b="1">
                  <a:solidFill>
                    <a:schemeClr val="lt1"/>
                  </a:solidFill>
                  <a:latin typeface="Times New Roman"/>
                  <a:ea typeface="Times New Roman"/>
                  <a:cs typeface="Times New Roman"/>
                  <a:sym typeface="Times New Roman"/>
                </a:rPr>
                <a:t>01. </a:t>
              </a:r>
              <a:endParaRPr b="1">
                <a:solidFill>
                  <a:schemeClr val="lt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chemeClr val="lt1"/>
                </a:buClr>
                <a:buSzPts val="3300"/>
                <a:buFont typeface="Calibri"/>
                <a:buNone/>
              </a:pPr>
              <a:r>
                <a:rPr lang="en-US" b="1">
                  <a:solidFill>
                    <a:schemeClr val="lt1"/>
                  </a:solidFill>
                  <a:latin typeface="Times New Roman"/>
                  <a:ea typeface="Times New Roman"/>
                  <a:cs typeface="Times New Roman"/>
                  <a:sym typeface="Times New Roman"/>
                </a:rPr>
                <a:t>Autonomous Flight Implementation</a:t>
              </a:r>
              <a:endParaRPr>
                <a:latin typeface="Times New Roman"/>
                <a:ea typeface="Times New Roman"/>
                <a:cs typeface="Times New Roman"/>
                <a:sym typeface="Times New Roman"/>
              </a:endParaRPr>
            </a:p>
          </p:txBody>
        </p:sp>
        <p:sp>
          <p:nvSpPr>
            <p:cNvPr id="413" name="Google Shape;413;g213ffb2c1b0dfc21_795"/>
            <p:cNvSpPr/>
            <p:nvPr/>
          </p:nvSpPr>
          <p:spPr>
            <a:xfrm rot="-5399295">
              <a:off x="3529375" y="1542957"/>
              <a:ext cx="1462200" cy="1265100"/>
            </a:xfrm>
            <a:prstGeom prst="hexagon">
              <a:avLst>
                <a:gd name="adj" fmla="val 28570"/>
                <a:gd name="vf" fmla="val 115470"/>
              </a:avLst>
            </a:prstGeom>
            <a:gradFill>
              <a:gsLst>
                <a:gs pos="0">
                  <a:srgbClr val="9ABACA"/>
                </a:gs>
                <a:gs pos="50000">
                  <a:srgbClr val="8AB1C6"/>
                </a:gs>
                <a:gs pos="100000">
                  <a:srgbClr val="759DB1"/>
                </a:gs>
              </a:gsLst>
              <a:lin ang="5400012" scaled="0"/>
            </a:gradFill>
            <a:ln>
              <a:noFill/>
            </a:ln>
            <a:effectLst>
              <a:outerShdw blurRad="57150" dist="19050" dir="5400000" algn="ctr" rotWithShape="0">
                <a:srgbClr val="000000">
                  <a:alpha val="627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4" name="Google Shape;414;g213ffb2c1b0dfc21_795"/>
            <p:cNvSpPr/>
            <p:nvPr/>
          </p:nvSpPr>
          <p:spPr>
            <a:xfrm>
              <a:off x="903285" y="2016845"/>
              <a:ext cx="673200" cy="579900"/>
            </a:xfrm>
            <a:prstGeom prst="hexagon">
              <a:avLst>
                <a:gd name="adj" fmla="val 28900"/>
                <a:gd name="vf" fmla="val 115470"/>
              </a:avLst>
            </a:prstGeom>
            <a:solidFill>
              <a:srgbClr val="EEC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5" name="Google Shape;415;g213ffb2c1b0dfc21_795"/>
            <p:cNvSpPr/>
            <p:nvPr/>
          </p:nvSpPr>
          <p:spPr>
            <a:xfrm>
              <a:off x="1859621" y="3166746"/>
              <a:ext cx="1462200" cy="1264800"/>
            </a:xfrm>
            <a:prstGeom prst="hexagon">
              <a:avLst>
                <a:gd name="adj" fmla="val 28570"/>
                <a:gd name="vf" fmla="val 115470"/>
              </a:avLst>
            </a:prstGeom>
            <a:gradFill>
              <a:gsLst>
                <a:gs pos="0">
                  <a:srgbClr val="E67570"/>
                </a:gs>
                <a:gs pos="50000">
                  <a:srgbClr val="E75A54"/>
                </a:gs>
                <a:gs pos="100000">
                  <a:srgbClr val="D44842"/>
                </a:gs>
              </a:gsLst>
              <a:lin ang="5400012" scaled="0"/>
            </a:gradFill>
            <a:ln>
              <a:noFill/>
            </a:ln>
            <a:effectLst>
              <a:outerShdw blurRad="57150" dist="19050" dir="5400000" algn="ctr" rotWithShape="0">
                <a:srgbClr val="000000">
                  <a:alpha val="627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6" name="Google Shape;416;g213ffb2c1b0dfc21_795"/>
            <p:cNvSpPr/>
            <p:nvPr/>
          </p:nvSpPr>
          <p:spPr>
            <a:xfrm rot="5400000">
              <a:off x="226221" y="1543278"/>
              <a:ext cx="1462200" cy="1264800"/>
            </a:xfrm>
            <a:prstGeom prst="hexagon">
              <a:avLst>
                <a:gd name="adj" fmla="val 28570"/>
                <a:gd name="vf" fmla="val 115470"/>
              </a:avLst>
            </a:prstGeom>
            <a:gradFill>
              <a:gsLst>
                <a:gs pos="0">
                  <a:srgbClr val="D5555A"/>
                </a:gs>
                <a:gs pos="50000">
                  <a:srgbClr val="D72B35"/>
                </a:gs>
                <a:gs pos="100000">
                  <a:srgbClr val="C61D25"/>
                </a:gs>
              </a:gsLst>
              <a:lin ang="5400012" scaled="0"/>
            </a:gradFill>
            <a:ln>
              <a:noFill/>
            </a:ln>
            <a:effectLst>
              <a:outerShdw blurRad="57150" dist="19050" dir="5400000" algn="ctr" rotWithShape="0">
                <a:srgbClr val="000000">
                  <a:alpha val="627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7" name="Google Shape;417;g213ffb2c1b0dfc21_795"/>
            <p:cNvSpPr txBox="1"/>
            <p:nvPr/>
          </p:nvSpPr>
          <p:spPr>
            <a:xfrm>
              <a:off x="3699775" y="1663238"/>
              <a:ext cx="1121400" cy="8457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b="1">
                  <a:solidFill>
                    <a:schemeClr val="lt1"/>
                  </a:solidFill>
                  <a:latin typeface="Times New Roman"/>
                  <a:ea typeface="Times New Roman"/>
                  <a:cs typeface="Times New Roman"/>
                  <a:sym typeface="Times New Roman"/>
                </a:rPr>
                <a:t>02.</a:t>
              </a:r>
              <a:endParaRPr b="1">
                <a:solidFill>
                  <a:schemeClr val="lt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chemeClr val="lt1"/>
                </a:buClr>
                <a:buSzPts val="3300"/>
                <a:buFont typeface="Calibri"/>
                <a:buNone/>
              </a:pPr>
              <a:r>
                <a:rPr lang="en-US" b="1">
                  <a:solidFill>
                    <a:schemeClr val="lt1"/>
                  </a:solidFill>
                  <a:latin typeface="Times New Roman"/>
                  <a:ea typeface="Times New Roman"/>
                  <a:cs typeface="Times New Roman"/>
                  <a:sym typeface="Times New Roman"/>
                </a:rPr>
                <a:t>Autonomous Target Identification</a:t>
              </a:r>
              <a:endParaRPr>
                <a:latin typeface="Times New Roman"/>
                <a:ea typeface="Times New Roman"/>
                <a:cs typeface="Times New Roman"/>
                <a:sym typeface="Times New Roman"/>
              </a:endParaRPr>
            </a:p>
          </p:txBody>
        </p:sp>
      </p:grpSp>
      <p:sp>
        <p:nvSpPr>
          <p:cNvPr id="418" name="Google Shape;418;g213ffb2c1b0dfc21_795"/>
          <p:cNvSpPr txBox="1"/>
          <p:nvPr/>
        </p:nvSpPr>
        <p:spPr>
          <a:xfrm>
            <a:off x="912835" y="3444140"/>
            <a:ext cx="977400" cy="8457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b="1">
                <a:solidFill>
                  <a:schemeClr val="lt1"/>
                </a:solidFill>
                <a:latin typeface="Times New Roman"/>
                <a:ea typeface="Times New Roman"/>
                <a:cs typeface="Times New Roman"/>
                <a:sym typeface="Times New Roman"/>
              </a:rPr>
              <a:t>04.</a:t>
            </a:r>
            <a:endParaRPr b="1">
              <a:solidFill>
                <a:schemeClr val="lt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chemeClr val="lt1"/>
              </a:buClr>
              <a:buSzPts val="3300"/>
              <a:buFont typeface="Calibri"/>
              <a:buNone/>
            </a:pPr>
            <a:r>
              <a:rPr lang="en-US" b="1">
                <a:solidFill>
                  <a:schemeClr val="lt1"/>
                </a:solidFill>
                <a:latin typeface="Times New Roman"/>
                <a:ea typeface="Times New Roman"/>
                <a:cs typeface="Times New Roman"/>
                <a:sym typeface="Times New Roman"/>
              </a:rPr>
              <a:t>Verification and Validation</a:t>
            </a:r>
            <a:endParaRPr b="1">
              <a:solidFill>
                <a:schemeClr val="lt1"/>
              </a:solidFill>
              <a:latin typeface="Times New Roman"/>
              <a:ea typeface="Times New Roman"/>
              <a:cs typeface="Times New Roman"/>
              <a:sym typeface="Times New Roman"/>
            </a:endParaRPr>
          </a:p>
        </p:txBody>
      </p:sp>
      <p:sp>
        <p:nvSpPr>
          <p:cNvPr id="419" name="Google Shape;419;g213ffb2c1b0dfc21_795"/>
          <p:cNvSpPr txBox="1"/>
          <p:nvPr/>
        </p:nvSpPr>
        <p:spPr>
          <a:xfrm>
            <a:off x="2630760" y="5014915"/>
            <a:ext cx="977400" cy="8457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n-US" b="1">
                <a:solidFill>
                  <a:schemeClr val="lt1"/>
                </a:solidFill>
                <a:latin typeface="Times New Roman"/>
                <a:ea typeface="Times New Roman"/>
                <a:cs typeface="Times New Roman"/>
                <a:sym typeface="Times New Roman"/>
              </a:rPr>
              <a:t>03.</a:t>
            </a:r>
            <a:endParaRPr b="1">
              <a:solidFill>
                <a:schemeClr val="lt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chemeClr val="lt1"/>
              </a:buClr>
              <a:buSzPts val="3300"/>
              <a:buFont typeface="Calibri"/>
              <a:buNone/>
            </a:pPr>
            <a:r>
              <a:rPr lang="en-US" b="1">
                <a:solidFill>
                  <a:schemeClr val="lt1"/>
                </a:solidFill>
                <a:latin typeface="Times New Roman"/>
                <a:ea typeface="Times New Roman"/>
                <a:cs typeface="Times New Roman"/>
                <a:sym typeface="Times New Roman"/>
              </a:rPr>
              <a:t>Precision Payload Delivery</a:t>
            </a:r>
            <a:endParaRPr b="1">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13ffb2c1b0dfc21_257"/>
          <p:cNvSpPr txBox="1">
            <a:spLocks noGrp="1"/>
          </p:cNvSpPr>
          <p:nvPr>
            <p:ph type="title"/>
          </p:nvPr>
        </p:nvSpPr>
        <p:spPr>
          <a:xfrm>
            <a:off x="2925270" y="136525"/>
            <a:ext cx="8428500" cy="1132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400"/>
              <a:buFont typeface="Calibri"/>
              <a:buNone/>
            </a:pPr>
            <a:r>
              <a:rPr lang="en-US">
                <a:latin typeface="Times New Roman"/>
                <a:ea typeface="Times New Roman"/>
                <a:cs typeface="Times New Roman"/>
                <a:sym typeface="Times New Roman"/>
              </a:rPr>
              <a:t>MOTIVATION</a:t>
            </a:r>
            <a:endParaRPr>
              <a:latin typeface="Times New Roman"/>
              <a:ea typeface="Times New Roman"/>
              <a:cs typeface="Times New Roman"/>
              <a:sym typeface="Times New Roman"/>
            </a:endParaRPr>
          </a:p>
        </p:txBody>
      </p:sp>
      <p:grpSp>
        <p:nvGrpSpPr>
          <p:cNvPr id="426" name="Google Shape;426;g213ffb2c1b0dfc21_257"/>
          <p:cNvGrpSpPr/>
          <p:nvPr/>
        </p:nvGrpSpPr>
        <p:grpSpPr>
          <a:xfrm>
            <a:off x="3876813" y="1615293"/>
            <a:ext cx="4438244" cy="4595700"/>
            <a:chOff x="4033975" y="1942343"/>
            <a:chExt cx="4122464" cy="4268716"/>
          </a:xfrm>
        </p:grpSpPr>
        <p:grpSp>
          <p:nvGrpSpPr>
            <p:cNvPr id="427" name="Google Shape;427;g213ffb2c1b0dfc21_257"/>
            <p:cNvGrpSpPr/>
            <p:nvPr/>
          </p:nvGrpSpPr>
          <p:grpSpPr>
            <a:xfrm>
              <a:off x="5538629" y="5732127"/>
              <a:ext cx="1118377" cy="478932"/>
              <a:chOff x="5538629" y="5732127"/>
              <a:chExt cx="1118377" cy="478932"/>
            </a:xfrm>
          </p:grpSpPr>
          <p:sp>
            <p:nvSpPr>
              <p:cNvPr id="428" name="Google Shape;428;g213ffb2c1b0dfc21_257"/>
              <p:cNvSpPr/>
              <p:nvPr/>
            </p:nvSpPr>
            <p:spPr>
              <a:xfrm>
                <a:off x="5538629" y="5732127"/>
                <a:ext cx="1118377" cy="195748"/>
              </a:xfrm>
              <a:custGeom>
                <a:avLst/>
                <a:gdLst/>
                <a:ahLst/>
                <a:cxnLst/>
                <a:rect l="l" t="t" r="r" b="b"/>
                <a:pathLst>
                  <a:path w="759" h="133" extrusionOk="0">
                    <a:moveTo>
                      <a:pt x="692" y="133"/>
                    </a:moveTo>
                    <a:cubicBezTo>
                      <a:pt x="67" y="133"/>
                      <a:pt x="67" y="133"/>
                      <a:pt x="67" y="133"/>
                    </a:cubicBezTo>
                    <a:cubicBezTo>
                      <a:pt x="30" y="133"/>
                      <a:pt x="0" y="104"/>
                      <a:pt x="0" y="67"/>
                    </a:cubicBezTo>
                    <a:cubicBezTo>
                      <a:pt x="0" y="67"/>
                      <a:pt x="0" y="67"/>
                      <a:pt x="0" y="67"/>
                    </a:cubicBezTo>
                    <a:cubicBezTo>
                      <a:pt x="0" y="30"/>
                      <a:pt x="30" y="0"/>
                      <a:pt x="67" y="0"/>
                    </a:cubicBezTo>
                    <a:cubicBezTo>
                      <a:pt x="692" y="0"/>
                      <a:pt x="692" y="0"/>
                      <a:pt x="692" y="0"/>
                    </a:cubicBezTo>
                    <a:cubicBezTo>
                      <a:pt x="729" y="0"/>
                      <a:pt x="759" y="30"/>
                      <a:pt x="759" y="67"/>
                    </a:cubicBezTo>
                    <a:cubicBezTo>
                      <a:pt x="759" y="67"/>
                      <a:pt x="759" y="67"/>
                      <a:pt x="759" y="67"/>
                    </a:cubicBezTo>
                    <a:cubicBezTo>
                      <a:pt x="759" y="104"/>
                      <a:pt x="729" y="133"/>
                      <a:pt x="692" y="133"/>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9" name="Google Shape;429;g213ffb2c1b0dfc21_257"/>
              <p:cNvSpPr/>
              <p:nvPr/>
            </p:nvSpPr>
            <p:spPr>
              <a:xfrm>
                <a:off x="5538629" y="6015311"/>
                <a:ext cx="1118377" cy="195748"/>
              </a:xfrm>
              <a:custGeom>
                <a:avLst/>
                <a:gdLst/>
                <a:ahLst/>
                <a:cxnLst/>
                <a:rect l="l" t="t" r="r" b="b"/>
                <a:pathLst>
                  <a:path w="759" h="133" extrusionOk="0">
                    <a:moveTo>
                      <a:pt x="692" y="133"/>
                    </a:moveTo>
                    <a:cubicBezTo>
                      <a:pt x="67" y="133"/>
                      <a:pt x="67" y="133"/>
                      <a:pt x="67" y="133"/>
                    </a:cubicBezTo>
                    <a:cubicBezTo>
                      <a:pt x="30" y="133"/>
                      <a:pt x="0" y="104"/>
                      <a:pt x="0" y="67"/>
                    </a:cubicBezTo>
                    <a:cubicBezTo>
                      <a:pt x="0" y="67"/>
                      <a:pt x="0" y="67"/>
                      <a:pt x="0" y="67"/>
                    </a:cubicBezTo>
                    <a:cubicBezTo>
                      <a:pt x="0" y="30"/>
                      <a:pt x="30" y="0"/>
                      <a:pt x="67" y="0"/>
                    </a:cubicBezTo>
                    <a:cubicBezTo>
                      <a:pt x="692" y="0"/>
                      <a:pt x="692" y="0"/>
                      <a:pt x="692" y="0"/>
                    </a:cubicBezTo>
                    <a:cubicBezTo>
                      <a:pt x="729" y="0"/>
                      <a:pt x="759" y="30"/>
                      <a:pt x="759" y="67"/>
                    </a:cubicBezTo>
                    <a:cubicBezTo>
                      <a:pt x="759" y="67"/>
                      <a:pt x="759" y="67"/>
                      <a:pt x="759" y="67"/>
                    </a:cubicBezTo>
                    <a:cubicBezTo>
                      <a:pt x="759" y="104"/>
                      <a:pt x="729" y="133"/>
                      <a:pt x="692" y="133"/>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grpSp>
          <p:nvGrpSpPr>
            <p:cNvPr id="430" name="Google Shape;430;g213ffb2c1b0dfc21_257"/>
            <p:cNvGrpSpPr/>
            <p:nvPr/>
          </p:nvGrpSpPr>
          <p:grpSpPr>
            <a:xfrm>
              <a:off x="4033975" y="1942343"/>
              <a:ext cx="4122464" cy="2161063"/>
              <a:chOff x="4033975" y="1891543"/>
              <a:chExt cx="4122464" cy="2161063"/>
            </a:xfrm>
          </p:grpSpPr>
          <p:sp>
            <p:nvSpPr>
              <p:cNvPr id="431" name="Google Shape;431;g213ffb2c1b0dfc21_257"/>
              <p:cNvSpPr/>
              <p:nvPr/>
            </p:nvSpPr>
            <p:spPr>
              <a:xfrm>
                <a:off x="7617478" y="3969087"/>
                <a:ext cx="538961" cy="57420"/>
              </a:xfrm>
              <a:custGeom>
                <a:avLst/>
                <a:gdLst/>
                <a:ahLst/>
                <a:cxnLst/>
                <a:rect l="l" t="t" r="r" b="b"/>
                <a:pathLst>
                  <a:path w="366" h="39" extrusionOk="0">
                    <a:moveTo>
                      <a:pt x="347" y="39"/>
                    </a:moveTo>
                    <a:cubicBezTo>
                      <a:pt x="19" y="39"/>
                      <a:pt x="19" y="39"/>
                      <a:pt x="19" y="39"/>
                    </a:cubicBezTo>
                    <a:cubicBezTo>
                      <a:pt x="8" y="39"/>
                      <a:pt x="0" y="30"/>
                      <a:pt x="0" y="19"/>
                    </a:cubicBezTo>
                    <a:cubicBezTo>
                      <a:pt x="0" y="19"/>
                      <a:pt x="0" y="19"/>
                      <a:pt x="0" y="19"/>
                    </a:cubicBezTo>
                    <a:cubicBezTo>
                      <a:pt x="0" y="9"/>
                      <a:pt x="8" y="0"/>
                      <a:pt x="19" y="0"/>
                    </a:cubicBezTo>
                    <a:cubicBezTo>
                      <a:pt x="347" y="0"/>
                      <a:pt x="347" y="0"/>
                      <a:pt x="347" y="0"/>
                    </a:cubicBezTo>
                    <a:cubicBezTo>
                      <a:pt x="357" y="0"/>
                      <a:pt x="366" y="9"/>
                      <a:pt x="366" y="19"/>
                    </a:cubicBezTo>
                    <a:cubicBezTo>
                      <a:pt x="366" y="19"/>
                      <a:pt x="366" y="19"/>
                      <a:pt x="366" y="19"/>
                    </a:cubicBezTo>
                    <a:cubicBezTo>
                      <a:pt x="366" y="30"/>
                      <a:pt x="357" y="39"/>
                      <a:pt x="347" y="3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2" name="Google Shape;432;g213ffb2c1b0dfc21_257"/>
              <p:cNvSpPr/>
              <p:nvPr/>
            </p:nvSpPr>
            <p:spPr>
              <a:xfrm>
                <a:off x="7165951" y="2538818"/>
                <a:ext cx="420207" cy="387582"/>
              </a:xfrm>
              <a:custGeom>
                <a:avLst/>
                <a:gdLst/>
                <a:ahLst/>
                <a:cxnLst/>
                <a:rect l="l" t="t" r="r" b="b"/>
                <a:pathLst>
                  <a:path w="285" h="263" extrusionOk="0">
                    <a:moveTo>
                      <a:pt x="276" y="35"/>
                    </a:moveTo>
                    <a:cubicBezTo>
                      <a:pt x="34" y="256"/>
                      <a:pt x="34" y="256"/>
                      <a:pt x="34" y="256"/>
                    </a:cubicBezTo>
                    <a:cubicBezTo>
                      <a:pt x="26" y="263"/>
                      <a:pt x="14" y="262"/>
                      <a:pt x="7" y="254"/>
                    </a:cubicBezTo>
                    <a:cubicBezTo>
                      <a:pt x="7" y="254"/>
                      <a:pt x="7" y="254"/>
                      <a:pt x="7" y="254"/>
                    </a:cubicBezTo>
                    <a:cubicBezTo>
                      <a:pt x="0" y="246"/>
                      <a:pt x="0" y="234"/>
                      <a:pt x="8" y="227"/>
                    </a:cubicBezTo>
                    <a:cubicBezTo>
                      <a:pt x="250" y="7"/>
                      <a:pt x="250" y="7"/>
                      <a:pt x="250" y="7"/>
                    </a:cubicBezTo>
                    <a:cubicBezTo>
                      <a:pt x="258" y="0"/>
                      <a:pt x="270" y="0"/>
                      <a:pt x="278" y="8"/>
                    </a:cubicBezTo>
                    <a:cubicBezTo>
                      <a:pt x="278" y="8"/>
                      <a:pt x="278" y="8"/>
                      <a:pt x="278" y="8"/>
                    </a:cubicBezTo>
                    <a:cubicBezTo>
                      <a:pt x="285" y="16"/>
                      <a:pt x="284" y="28"/>
                      <a:pt x="276" y="3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3" name="Google Shape;433;g213ffb2c1b0dfc21_257"/>
              <p:cNvSpPr/>
              <p:nvPr/>
            </p:nvSpPr>
            <p:spPr>
              <a:xfrm>
                <a:off x="6055405" y="1891543"/>
                <a:ext cx="56115" cy="538961"/>
              </a:xfrm>
              <a:custGeom>
                <a:avLst/>
                <a:gdLst/>
                <a:ahLst/>
                <a:cxnLst/>
                <a:rect l="l" t="t" r="r" b="b"/>
                <a:pathLst>
                  <a:path w="38" h="366" extrusionOk="0">
                    <a:moveTo>
                      <a:pt x="38" y="19"/>
                    </a:moveTo>
                    <a:cubicBezTo>
                      <a:pt x="38" y="347"/>
                      <a:pt x="38" y="347"/>
                      <a:pt x="38" y="347"/>
                    </a:cubicBezTo>
                    <a:cubicBezTo>
                      <a:pt x="38" y="357"/>
                      <a:pt x="29" y="366"/>
                      <a:pt x="19" y="366"/>
                    </a:cubicBezTo>
                    <a:cubicBezTo>
                      <a:pt x="19" y="366"/>
                      <a:pt x="19" y="366"/>
                      <a:pt x="19" y="366"/>
                    </a:cubicBezTo>
                    <a:cubicBezTo>
                      <a:pt x="8" y="366"/>
                      <a:pt x="0" y="357"/>
                      <a:pt x="0" y="347"/>
                    </a:cubicBezTo>
                    <a:cubicBezTo>
                      <a:pt x="0" y="19"/>
                      <a:pt x="0" y="19"/>
                      <a:pt x="0" y="19"/>
                    </a:cubicBezTo>
                    <a:cubicBezTo>
                      <a:pt x="0" y="9"/>
                      <a:pt x="8" y="0"/>
                      <a:pt x="19" y="0"/>
                    </a:cubicBezTo>
                    <a:cubicBezTo>
                      <a:pt x="19" y="0"/>
                      <a:pt x="19" y="0"/>
                      <a:pt x="19" y="0"/>
                    </a:cubicBezTo>
                    <a:cubicBezTo>
                      <a:pt x="29" y="0"/>
                      <a:pt x="38" y="9"/>
                      <a:pt x="38" y="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4" name="Google Shape;434;g213ffb2c1b0dfc21_257"/>
              <p:cNvSpPr/>
              <p:nvPr/>
            </p:nvSpPr>
            <p:spPr>
              <a:xfrm>
                <a:off x="4033975" y="3996491"/>
                <a:ext cx="538961" cy="56115"/>
              </a:xfrm>
              <a:custGeom>
                <a:avLst/>
                <a:gdLst/>
                <a:ahLst/>
                <a:cxnLst/>
                <a:rect l="l" t="t" r="r" b="b"/>
                <a:pathLst>
                  <a:path w="366" h="38" extrusionOk="0">
                    <a:moveTo>
                      <a:pt x="20" y="38"/>
                    </a:moveTo>
                    <a:cubicBezTo>
                      <a:pt x="347" y="38"/>
                      <a:pt x="347" y="38"/>
                      <a:pt x="347" y="38"/>
                    </a:cubicBezTo>
                    <a:cubicBezTo>
                      <a:pt x="358" y="38"/>
                      <a:pt x="366" y="29"/>
                      <a:pt x="366" y="19"/>
                    </a:cubicBezTo>
                    <a:cubicBezTo>
                      <a:pt x="366" y="19"/>
                      <a:pt x="366" y="19"/>
                      <a:pt x="366" y="19"/>
                    </a:cubicBezTo>
                    <a:cubicBezTo>
                      <a:pt x="366" y="8"/>
                      <a:pt x="358" y="0"/>
                      <a:pt x="347" y="0"/>
                    </a:cubicBezTo>
                    <a:cubicBezTo>
                      <a:pt x="20" y="0"/>
                      <a:pt x="20" y="0"/>
                      <a:pt x="20" y="0"/>
                    </a:cubicBezTo>
                    <a:cubicBezTo>
                      <a:pt x="9" y="0"/>
                      <a:pt x="0" y="8"/>
                      <a:pt x="0" y="19"/>
                    </a:cubicBezTo>
                    <a:cubicBezTo>
                      <a:pt x="0" y="19"/>
                      <a:pt x="0" y="19"/>
                      <a:pt x="0" y="19"/>
                    </a:cubicBezTo>
                    <a:cubicBezTo>
                      <a:pt x="0" y="29"/>
                      <a:pt x="9" y="38"/>
                      <a:pt x="20" y="3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5" name="Google Shape;435;g213ffb2c1b0dfc21_257"/>
              <p:cNvSpPr/>
              <p:nvPr/>
            </p:nvSpPr>
            <p:spPr>
              <a:xfrm>
                <a:off x="4605561" y="2564918"/>
                <a:ext cx="420207" cy="387582"/>
              </a:xfrm>
              <a:custGeom>
                <a:avLst/>
                <a:gdLst/>
                <a:ahLst/>
                <a:cxnLst/>
                <a:rect l="l" t="t" r="r" b="b"/>
                <a:pathLst>
                  <a:path w="285" h="263" extrusionOk="0">
                    <a:moveTo>
                      <a:pt x="8" y="36"/>
                    </a:moveTo>
                    <a:cubicBezTo>
                      <a:pt x="250" y="256"/>
                      <a:pt x="250" y="256"/>
                      <a:pt x="250" y="256"/>
                    </a:cubicBezTo>
                    <a:cubicBezTo>
                      <a:pt x="258" y="263"/>
                      <a:pt x="270" y="262"/>
                      <a:pt x="277" y="255"/>
                    </a:cubicBezTo>
                    <a:cubicBezTo>
                      <a:pt x="277" y="255"/>
                      <a:pt x="277" y="255"/>
                      <a:pt x="277" y="255"/>
                    </a:cubicBezTo>
                    <a:cubicBezTo>
                      <a:pt x="285" y="247"/>
                      <a:pt x="284" y="235"/>
                      <a:pt x="276" y="227"/>
                    </a:cubicBezTo>
                    <a:cubicBezTo>
                      <a:pt x="34" y="7"/>
                      <a:pt x="34" y="7"/>
                      <a:pt x="34" y="7"/>
                    </a:cubicBezTo>
                    <a:cubicBezTo>
                      <a:pt x="26" y="0"/>
                      <a:pt x="14" y="1"/>
                      <a:pt x="7" y="9"/>
                    </a:cubicBezTo>
                    <a:cubicBezTo>
                      <a:pt x="7" y="9"/>
                      <a:pt x="7" y="9"/>
                      <a:pt x="7" y="9"/>
                    </a:cubicBezTo>
                    <a:cubicBezTo>
                      <a:pt x="0" y="16"/>
                      <a:pt x="0" y="29"/>
                      <a:pt x="8" y="3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sp>
          <p:nvSpPr>
            <p:cNvPr id="436" name="Google Shape;436;g213ffb2c1b0dfc21_257"/>
            <p:cNvSpPr/>
            <p:nvPr/>
          </p:nvSpPr>
          <p:spPr>
            <a:xfrm>
              <a:off x="4922674" y="2683671"/>
              <a:ext cx="1145780" cy="965693"/>
            </a:xfrm>
            <a:custGeom>
              <a:avLst/>
              <a:gdLst/>
              <a:ahLst/>
              <a:cxnLst/>
              <a:rect l="l" t="t" r="r" b="b"/>
              <a:pathLst>
                <a:path w="778" h="655" extrusionOk="0">
                  <a:moveTo>
                    <a:pt x="778" y="0"/>
                  </a:moveTo>
                  <a:cubicBezTo>
                    <a:pt x="778" y="655"/>
                    <a:pt x="778" y="655"/>
                    <a:pt x="778" y="655"/>
                  </a:cubicBezTo>
                  <a:cubicBezTo>
                    <a:pt x="0" y="655"/>
                    <a:pt x="0" y="655"/>
                    <a:pt x="0" y="655"/>
                  </a:cubicBezTo>
                  <a:cubicBezTo>
                    <a:pt x="0" y="654"/>
                    <a:pt x="0" y="654"/>
                    <a:pt x="0" y="654"/>
                  </a:cubicBezTo>
                  <a:cubicBezTo>
                    <a:pt x="9" y="598"/>
                    <a:pt x="26" y="543"/>
                    <a:pt x="50" y="491"/>
                  </a:cubicBezTo>
                  <a:cubicBezTo>
                    <a:pt x="173" y="215"/>
                    <a:pt x="477" y="5"/>
                    <a:pt x="778"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7" name="Google Shape;437;g213ffb2c1b0dfc21_257"/>
            <p:cNvSpPr/>
            <p:nvPr/>
          </p:nvSpPr>
          <p:spPr>
            <a:xfrm>
              <a:off x="4887438" y="3689819"/>
              <a:ext cx="1181015" cy="942202"/>
            </a:xfrm>
            <a:custGeom>
              <a:avLst/>
              <a:gdLst/>
              <a:ahLst/>
              <a:cxnLst/>
              <a:rect l="l" t="t" r="r" b="b"/>
              <a:pathLst>
                <a:path w="802" h="639" extrusionOk="0">
                  <a:moveTo>
                    <a:pt x="802" y="0"/>
                  </a:moveTo>
                  <a:cubicBezTo>
                    <a:pt x="802" y="639"/>
                    <a:pt x="802" y="639"/>
                    <a:pt x="802" y="639"/>
                  </a:cubicBezTo>
                  <a:cubicBezTo>
                    <a:pt x="229" y="639"/>
                    <a:pt x="229" y="639"/>
                    <a:pt x="229" y="639"/>
                  </a:cubicBezTo>
                  <a:cubicBezTo>
                    <a:pt x="194" y="586"/>
                    <a:pt x="160" y="532"/>
                    <a:pt x="128" y="475"/>
                  </a:cubicBezTo>
                  <a:cubicBezTo>
                    <a:pt x="54" y="338"/>
                    <a:pt x="0" y="184"/>
                    <a:pt x="20" y="0"/>
                  </a:cubicBezTo>
                  <a:lnTo>
                    <a:pt x="80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8" name="Google Shape;438;g213ffb2c1b0dfc21_257"/>
            <p:cNvSpPr/>
            <p:nvPr/>
          </p:nvSpPr>
          <p:spPr>
            <a:xfrm>
              <a:off x="6111519" y="2683671"/>
              <a:ext cx="1132731" cy="965693"/>
            </a:xfrm>
            <a:custGeom>
              <a:avLst/>
              <a:gdLst/>
              <a:ahLst/>
              <a:cxnLst/>
              <a:rect l="l" t="t" r="r" b="b"/>
              <a:pathLst>
                <a:path w="769" h="655" extrusionOk="0">
                  <a:moveTo>
                    <a:pt x="769" y="655"/>
                  </a:moveTo>
                  <a:cubicBezTo>
                    <a:pt x="0" y="655"/>
                    <a:pt x="0" y="655"/>
                    <a:pt x="0" y="655"/>
                  </a:cubicBezTo>
                  <a:cubicBezTo>
                    <a:pt x="0" y="0"/>
                    <a:pt x="0" y="0"/>
                    <a:pt x="0" y="0"/>
                  </a:cubicBezTo>
                  <a:cubicBezTo>
                    <a:pt x="317" y="7"/>
                    <a:pt x="602" y="201"/>
                    <a:pt x="722" y="491"/>
                  </a:cubicBezTo>
                  <a:cubicBezTo>
                    <a:pt x="743" y="542"/>
                    <a:pt x="759" y="597"/>
                    <a:pt x="769" y="654"/>
                  </a:cubicBezTo>
                  <a:cubicBezTo>
                    <a:pt x="769" y="654"/>
                    <a:pt x="769" y="654"/>
                    <a:pt x="769" y="65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9" name="Google Shape;439;g213ffb2c1b0dfc21_257"/>
            <p:cNvSpPr/>
            <p:nvPr/>
          </p:nvSpPr>
          <p:spPr>
            <a:xfrm>
              <a:off x="5252836" y="4672476"/>
              <a:ext cx="815620" cy="964388"/>
            </a:xfrm>
            <a:custGeom>
              <a:avLst/>
              <a:gdLst/>
              <a:ahLst/>
              <a:cxnLst/>
              <a:rect l="l" t="t" r="r" b="b"/>
              <a:pathLst>
                <a:path w="554" h="654" extrusionOk="0">
                  <a:moveTo>
                    <a:pt x="554" y="0"/>
                  </a:moveTo>
                  <a:cubicBezTo>
                    <a:pt x="554" y="654"/>
                    <a:pt x="554" y="654"/>
                    <a:pt x="554" y="654"/>
                  </a:cubicBezTo>
                  <a:cubicBezTo>
                    <a:pt x="330" y="654"/>
                    <a:pt x="330" y="654"/>
                    <a:pt x="330" y="654"/>
                  </a:cubicBezTo>
                  <a:cubicBezTo>
                    <a:pt x="293" y="654"/>
                    <a:pt x="260" y="639"/>
                    <a:pt x="236" y="615"/>
                  </a:cubicBezTo>
                  <a:cubicBezTo>
                    <a:pt x="211" y="590"/>
                    <a:pt x="197" y="557"/>
                    <a:pt x="197" y="520"/>
                  </a:cubicBezTo>
                  <a:cubicBezTo>
                    <a:pt x="197" y="510"/>
                    <a:pt x="196" y="500"/>
                    <a:pt x="196" y="490"/>
                  </a:cubicBezTo>
                  <a:cubicBezTo>
                    <a:pt x="187" y="291"/>
                    <a:pt x="96" y="146"/>
                    <a:pt x="0" y="0"/>
                  </a:cubicBezTo>
                  <a:lnTo>
                    <a:pt x="554"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0" name="Google Shape;440;g213ffb2c1b0dfc21_257"/>
            <p:cNvSpPr/>
            <p:nvPr/>
          </p:nvSpPr>
          <p:spPr>
            <a:xfrm>
              <a:off x="6111519" y="3689819"/>
              <a:ext cx="1181015" cy="942202"/>
            </a:xfrm>
            <a:custGeom>
              <a:avLst/>
              <a:gdLst/>
              <a:ahLst/>
              <a:cxnLst/>
              <a:rect l="l" t="t" r="r" b="b"/>
              <a:pathLst>
                <a:path w="802" h="639" extrusionOk="0">
                  <a:moveTo>
                    <a:pt x="681" y="475"/>
                  </a:moveTo>
                  <a:cubicBezTo>
                    <a:pt x="649" y="532"/>
                    <a:pt x="612" y="585"/>
                    <a:pt x="576" y="639"/>
                  </a:cubicBezTo>
                  <a:cubicBezTo>
                    <a:pt x="0" y="639"/>
                    <a:pt x="0" y="639"/>
                    <a:pt x="0" y="639"/>
                  </a:cubicBezTo>
                  <a:cubicBezTo>
                    <a:pt x="0" y="0"/>
                    <a:pt x="0" y="0"/>
                    <a:pt x="0" y="0"/>
                  </a:cubicBezTo>
                  <a:cubicBezTo>
                    <a:pt x="774" y="0"/>
                    <a:pt x="774" y="0"/>
                    <a:pt x="774" y="0"/>
                  </a:cubicBezTo>
                  <a:cubicBezTo>
                    <a:pt x="802" y="203"/>
                    <a:pt x="753" y="347"/>
                    <a:pt x="681" y="47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1" name="Google Shape;441;g213ffb2c1b0dfc21_257"/>
            <p:cNvSpPr/>
            <p:nvPr/>
          </p:nvSpPr>
          <p:spPr>
            <a:xfrm>
              <a:off x="6111519" y="4672476"/>
              <a:ext cx="819534" cy="964388"/>
            </a:xfrm>
            <a:custGeom>
              <a:avLst/>
              <a:gdLst/>
              <a:ahLst/>
              <a:cxnLst/>
              <a:rect l="l" t="t" r="r" b="b"/>
              <a:pathLst>
                <a:path w="556" h="654" extrusionOk="0">
                  <a:moveTo>
                    <a:pt x="556" y="0"/>
                  </a:moveTo>
                  <a:cubicBezTo>
                    <a:pt x="462" y="138"/>
                    <a:pt x="375" y="281"/>
                    <a:pt x="371" y="490"/>
                  </a:cubicBezTo>
                  <a:cubicBezTo>
                    <a:pt x="371" y="494"/>
                    <a:pt x="371" y="498"/>
                    <a:pt x="371" y="503"/>
                  </a:cubicBezTo>
                  <a:cubicBezTo>
                    <a:pt x="371" y="520"/>
                    <a:pt x="371" y="520"/>
                    <a:pt x="371" y="520"/>
                  </a:cubicBezTo>
                  <a:cubicBezTo>
                    <a:pt x="371" y="594"/>
                    <a:pt x="311" y="654"/>
                    <a:pt x="237" y="654"/>
                  </a:cubicBezTo>
                  <a:cubicBezTo>
                    <a:pt x="0" y="654"/>
                    <a:pt x="0" y="654"/>
                    <a:pt x="0" y="654"/>
                  </a:cubicBezTo>
                  <a:cubicBezTo>
                    <a:pt x="0" y="0"/>
                    <a:pt x="0" y="0"/>
                    <a:pt x="0" y="0"/>
                  </a:cubicBezTo>
                  <a:lnTo>
                    <a:pt x="5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sp>
        <p:nvSpPr>
          <p:cNvPr id="442" name="Google Shape;442;g213ffb2c1b0dfc21_257"/>
          <p:cNvSpPr/>
          <p:nvPr/>
        </p:nvSpPr>
        <p:spPr>
          <a:xfrm>
            <a:off x="439475" y="2872125"/>
            <a:ext cx="4289700" cy="579600"/>
          </a:xfrm>
          <a:prstGeom prst="rect">
            <a:avLst/>
          </a:prstGeom>
          <a:noFill/>
          <a:ln>
            <a:noFill/>
          </a:ln>
        </p:spPr>
        <p:txBody>
          <a:bodyPr spcFirstLastPara="1" wrap="square" lIns="91425" tIns="45700" rIns="91425" bIns="45700" anchor="t" anchorCtr="0">
            <a:noAutofit/>
          </a:bodyPr>
          <a:lstStyle/>
          <a:p>
            <a:pPr marL="457200" lvl="0" indent="-342900" algn="l" rtl="0">
              <a:lnSpc>
                <a:spcPct val="130000"/>
              </a:lnSpc>
              <a:spcBef>
                <a:spcPts val="1200"/>
              </a:spcBef>
              <a:spcAft>
                <a:spcPts val="0"/>
              </a:spcAft>
              <a:buClr>
                <a:srgbClr val="DED9E5"/>
              </a:buClr>
              <a:buSzPts val="1800"/>
              <a:buFont typeface="Times New Roman"/>
              <a:buChar char="●"/>
            </a:pPr>
            <a:r>
              <a:rPr lang="en-US" sz="1800">
                <a:solidFill>
                  <a:srgbClr val="DED9E5"/>
                </a:solidFill>
                <a:latin typeface="Times New Roman"/>
                <a:ea typeface="Times New Roman"/>
                <a:cs typeface="Times New Roman"/>
                <a:sym typeface="Times New Roman"/>
              </a:rPr>
              <a:t>Revolutionize logistics and delivery services with drones.</a:t>
            </a:r>
            <a:endParaRPr sz="1800">
              <a:solidFill>
                <a:srgbClr val="DED9E5"/>
              </a:solidFill>
              <a:latin typeface="Times New Roman"/>
              <a:ea typeface="Times New Roman"/>
              <a:cs typeface="Times New Roman"/>
              <a:sym typeface="Times New Roman"/>
            </a:endParaRPr>
          </a:p>
        </p:txBody>
      </p:sp>
      <p:sp>
        <p:nvSpPr>
          <p:cNvPr id="443" name="Google Shape;443;g213ffb2c1b0dfc21_257"/>
          <p:cNvSpPr/>
          <p:nvPr/>
        </p:nvSpPr>
        <p:spPr>
          <a:xfrm>
            <a:off x="439475" y="3942675"/>
            <a:ext cx="3946800" cy="5796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1200"/>
              </a:spcBef>
              <a:spcAft>
                <a:spcPts val="0"/>
              </a:spcAft>
              <a:buClr>
                <a:srgbClr val="DED9E5"/>
              </a:buClr>
              <a:buSzPts val="1800"/>
              <a:buFont typeface="Times New Roman"/>
              <a:buChar char="●"/>
            </a:pPr>
            <a:r>
              <a:rPr lang="en-US" sz="1800">
                <a:solidFill>
                  <a:srgbClr val="DED9E5"/>
                </a:solidFill>
                <a:latin typeface="Times New Roman"/>
                <a:ea typeface="Times New Roman"/>
                <a:cs typeface="Times New Roman"/>
                <a:sym typeface="Times New Roman"/>
              </a:rPr>
              <a:t>Faster and more efficient delivery in remote or congested areas.</a:t>
            </a:r>
            <a:endParaRPr sz="1800">
              <a:solidFill>
                <a:srgbClr val="DED9E5"/>
              </a:solidFill>
              <a:latin typeface="Times New Roman"/>
              <a:ea typeface="Times New Roman"/>
              <a:cs typeface="Times New Roman"/>
              <a:sym typeface="Times New Roman"/>
            </a:endParaRPr>
          </a:p>
          <a:p>
            <a:pPr marL="0" marR="0" lvl="0" indent="0" algn="r" rtl="0">
              <a:lnSpc>
                <a:spcPct val="150000"/>
              </a:lnSpc>
              <a:spcBef>
                <a:spcPts val="1200"/>
              </a:spcBef>
              <a:spcAft>
                <a:spcPts val="0"/>
              </a:spcAft>
              <a:buNone/>
            </a:pPr>
            <a:endParaRPr sz="1800">
              <a:solidFill>
                <a:srgbClr val="DED9E5"/>
              </a:solidFill>
              <a:latin typeface="Times New Roman"/>
              <a:ea typeface="Times New Roman"/>
              <a:cs typeface="Times New Roman"/>
              <a:sym typeface="Times New Roman"/>
            </a:endParaRPr>
          </a:p>
        </p:txBody>
      </p:sp>
      <p:sp>
        <p:nvSpPr>
          <p:cNvPr id="444" name="Google Shape;444;g213ffb2c1b0dfc21_257"/>
          <p:cNvSpPr/>
          <p:nvPr/>
        </p:nvSpPr>
        <p:spPr>
          <a:xfrm>
            <a:off x="439475" y="5013225"/>
            <a:ext cx="3767700" cy="579600"/>
          </a:xfrm>
          <a:prstGeom prst="rect">
            <a:avLst/>
          </a:prstGeom>
          <a:noFill/>
          <a:ln>
            <a:noFill/>
          </a:ln>
        </p:spPr>
        <p:txBody>
          <a:bodyPr spcFirstLastPara="1" wrap="square" lIns="91425" tIns="45700" rIns="91425" bIns="45700" anchor="t" anchorCtr="0">
            <a:noAutofit/>
          </a:bodyPr>
          <a:lstStyle/>
          <a:p>
            <a:pPr marL="457200" lvl="0" indent="-342900" algn="l" rtl="0">
              <a:lnSpc>
                <a:spcPct val="130000"/>
              </a:lnSpc>
              <a:spcBef>
                <a:spcPts val="1200"/>
              </a:spcBef>
              <a:spcAft>
                <a:spcPts val="0"/>
              </a:spcAft>
              <a:buClr>
                <a:srgbClr val="DED9E5"/>
              </a:buClr>
              <a:buSzPts val="1800"/>
              <a:buFont typeface="Times New Roman"/>
              <a:buChar char="●"/>
            </a:pPr>
            <a:r>
              <a:rPr lang="en-US" sz="1800">
                <a:solidFill>
                  <a:srgbClr val="DED9E5"/>
                </a:solidFill>
                <a:latin typeface="Times New Roman"/>
                <a:ea typeface="Times New Roman"/>
                <a:cs typeface="Times New Roman"/>
                <a:sym typeface="Times New Roman"/>
              </a:rPr>
              <a:t>Enhanced customer satisfaction and reduced costs.</a:t>
            </a:r>
            <a:endParaRPr sz="1800">
              <a:solidFill>
                <a:srgbClr val="DED9E5"/>
              </a:solidFill>
              <a:latin typeface="Times New Roman"/>
              <a:ea typeface="Times New Roman"/>
              <a:cs typeface="Times New Roman"/>
              <a:sym typeface="Times New Roman"/>
            </a:endParaRPr>
          </a:p>
        </p:txBody>
      </p:sp>
      <p:sp>
        <p:nvSpPr>
          <p:cNvPr id="445" name="Google Shape;445;g213ffb2c1b0dfc21_257"/>
          <p:cNvSpPr/>
          <p:nvPr/>
        </p:nvSpPr>
        <p:spPr>
          <a:xfrm>
            <a:off x="7988525" y="4614238"/>
            <a:ext cx="4114800" cy="5796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1200"/>
              </a:spcBef>
              <a:spcAft>
                <a:spcPts val="0"/>
              </a:spcAft>
              <a:buClr>
                <a:srgbClr val="DED9E5"/>
              </a:buClr>
              <a:buSzPts val="1800"/>
              <a:buFont typeface="Times New Roman"/>
              <a:buChar char="●"/>
            </a:pPr>
            <a:r>
              <a:rPr lang="en-US" sz="1800">
                <a:solidFill>
                  <a:srgbClr val="DED9E5"/>
                </a:solidFill>
                <a:latin typeface="Times New Roman"/>
                <a:ea typeface="Times New Roman"/>
                <a:cs typeface="Times New Roman"/>
                <a:sym typeface="Times New Roman"/>
              </a:rPr>
              <a:t>Industrial inspections, environmental monitoring, precision agriculture and wildlife conservation.</a:t>
            </a:r>
            <a:endParaRPr sz="1800">
              <a:solidFill>
                <a:srgbClr val="DED9E5"/>
              </a:solidFill>
              <a:latin typeface="Times New Roman"/>
              <a:ea typeface="Times New Roman"/>
              <a:cs typeface="Times New Roman"/>
              <a:sym typeface="Times New Roman"/>
            </a:endParaRPr>
          </a:p>
        </p:txBody>
      </p:sp>
      <p:sp>
        <p:nvSpPr>
          <p:cNvPr id="446" name="Google Shape;446;g213ffb2c1b0dfc21_257"/>
          <p:cNvSpPr/>
          <p:nvPr/>
        </p:nvSpPr>
        <p:spPr>
          <a:xfrm>
            <a:off x="8008800" y="2872150"/>
            <a:ext cx="3946800" cy="5796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1200"/>
              </a:spcBef>
              <a:spcAft>
                <a:spcPts val="0"/>
              </a:spcAft>
              <a:buClr>
                <a:srgbClr val="DED9E5"/>
              </a:buClr>
              <a:buSzPts val="1800"/>
              <a:buFont typeface="Times New Roman"/>
              <a:buChar char="●"/>
            </a:pPr>
            <a:r>
              <a:rPr lang="en-US" sz="1800">
                <a:solidFill>
                  <a:srgbClr val="DED9E5"/>
                </a:solidFill>
                <a:latin typeface="Times New Roman"/>
                <a:ea typeface="Times New Roman"/>
                <a:cs typeface="Times New Roman"/>
                <a:sym typeface="Times New Roman"/>
              </a:rPr>
              <a:t>Broad applications of drone technology beyond hotspot detection and payload delivery.</a:t>
            </a:r>
            <a:endParaRPr sz="1800">
              <a:solidFill>
                <a:srgbClr val="DED9E5"/>
              </a:solidFill>
              <a:latin typeface="Times New Roman"/>
              <a:ea typeface="Times New Roman"/>
              <a:cs typeface="Times New Roman"/>
              <a:sym typeface="Times New Roman"/>
            </a:endParaRPr>
          </a:p>
        </p:txBody>
      </p:sp>
      <p:sp>
        <p:nvSpPr>
          <p:cNvPr id="447" name="Google Shape;447;g213ffb2c1b0dfc21_25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448" name="Google Shape;448;g213ffb2c1b0dfc21_2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
        <p:nvSpPr>
          <p:cNvPr id="450" name="Google Shape;450;g213ffb2c1b0dfc21_257"/>
          <p:cNvSpPr txBox="1"/>
          <p:nvPr/>
        </p:nvSpPr>
        <p:spPr>
          <a:xfrm>
            <a:off x="974225" y="1884450"/>
            <a:ext cx="3220200" cy="8220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1200"/>
              </a:spcBef>
              <a:spcAft>
                <a:spcPts val="1200"/>
              </a:spcAft>
              <a:buClr>
                <a:schemeClr val="dk1"/>
              </a:buClr>
              <a:buSzPts val="1018"/>
              <a:buFont typeface="Arial"/>
              <a:buNone/>
            </a:pPr>
            <a:r>
              <a:rPr lang="en-US" sz="1800" b="1">
                <a:solidFill>
                  <a:srgbClr val="DED9E5"/>
                </a:solidFill>
                <a:latin typeface="Times New Roman"/>
                <a:ea typeface="Times New Roman"/>
                <a:cs typeface="Times New Roman"/>
                <a:sym typeface="Times New Roman"/>
              </a:rPr>
              <a:t>Benefits to Logistics and Delivery Services </a:t>
            </a:r>
            <a:endParaRPr sz="1800">
              <a:solidFill>
                <a:srgbClr val="DED9E5"/>
              </a:solidFill>
              <a:latin typeface="Times New Roman"/>
              <a:ea typeface="Times New Roman"/>
              <a:cs typeface="Times New Roman"/>
              <a:sym typeface="Times New Roman"/>
            </a:endParaRPr>
          </a:p>
        </p:txBody>
      </p:sp>
      <p:sp>
        <p:nvSpPr>
          <p:cNvPr id="451" name="Google Shape;451;g213ffb2c1b0dfc21_257"/>
          <p:cNvSpPr txBox="1"/>
          <p:nvPr/>
        </p:nvSpPr>
        <p:spPr>
          <a:xfrm>
            <a:off x="8503650" y="1884450"/>
            <a:ext cx="2957100" cy="8220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1200"/>
              </a:spcBef>
              <a:spcAft>
                <a:spcPts val="1200"/>
              </a:spcAft>
              <a:buClr>
                <a:schemeClr val="dk1"/>
              </a:buClr>
              <a:buSzPts val="1018"/>
              <a:buFont typeface="Arial"/>
              <a:buNone/>
            </a:pPr>
            <a:r>
              <a:rPr lang="en-US" sz="1800" b="1">
                <a:solidFill>
                  <a:srgbClr val="DED9E5"/>
                </a:solidFill>
                <a:latin typeface="Times New Roman"/>
                <a:ea typeface="Times New Roman"/>
                <a:cs typeface="Times New Roman"/>
                <a:sym typeface="Times New Roman"/>
              </a:rPr>
              <a:t>Scope for Industrial and Environmental Application</a:t>
            </a:r>
            <a:endParaRPr sz="1800">
              <a:solidFill>
                <a:srgbClr val="DED9E5"/>
              </a:solidFill>
              <a:latin typeface="Times New Roman"/>
              <a:ea typeface="Times New Roman"/>
              <a:cs typeface="Times New Roman"/>
              <a:sym typeface="Times New Roman"/>
            </a:endParaRPr>
          </a:p>
        </p:txBody>
      </p:sp>
      <p:sp>
        <p:nvSpPr>
          <p:cNvPr id="452" name="Google Shape;452;g213ffb2c1b0dfc21_257"/>
          <p:cNvSpPr txBox="1">
            <a:spLocks noGrp="1"/>
          </p:cNvSpPr>
          <p:nvPr>
            <p:ph type="body" idx="2"/>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solidFill>
                  <a:srgbClr val="000000"/>
                </a:solidFill>
                <a:latin typeface="Times New Roman"/>
                <a:ea typeface="Times New Roman"/>
                <a:cs typeface="Times New Roman"/>
                <a:sym typeface="Times New Roman"/>
              </a:rPr>
              <a:t>02</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251dd12bc69_0_0"/>
          <p:cNvSpPr txBox="1">
            <a:spLocks noGrp="1"/>
          </p:cNvSpPr>
          <p:nvPr>
            <p:ph type="title"/>
          </p:nvPr>
        </p:nvSpPr>
        <p:spPr>
          <a:xfrm>
            <a:off x="2925270" y="136525"/>
            <a:ext cx="8428500" cy="1132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Times New Roman"/>
                <a:ea typeface="Times New Roman"/>
                <a:cs typeface="Times New Roman"/>
                <a:sym typeface="Times New Roman"/>
              </a:rPr>
              <a:t>Conceptual Design</a:t>
            </a:r>
            <a:endParaRPr>
              <a:latin typeface="Times New Roman"/>
              <a:ea typeface="Times New Roman"/>
              <a:cs typeface="Times New Roman"/>
              <a:sym typeface="Times New Roman"/>
            </a:endParaRPr>
          </a:p>
        </p:txBody>
      </p:sp>
      <p:pic>
        <p:nvPicPr>
          <p:cNvPr id="460" name="Google Shape;460;g251dd12bc69_0_0"/>
          <p:cNvPicPr preferRelativeResize="0"/>
          <p:nvPr/>
        </p:nvPicPr>
        <p:blipFill rotWithShape="1">
          <a:blip r:embed="rId3">
            <a:alphaModFix/>
          </a:blip>
          <a:srcRect l="6356" t="17138" r="10655" b="19409"/>
          <a:stretch/>
        </p:blipFill>
        <p:spPr>
          <a:xfrm>
            <a:off x="481025" y="1341100"/>
            <a:ext cx="7148924" cy="4493176"/>
          </a:xfrm>
          <a:prstGeom prst="rect">
            <a:avLst/>
          </a:prstGeom>
          <a:noFill/>
          <a:ln>
            <a:noFill/>
          </a:ln>
          <a:effectLst>
            <a:outerShdw blurRad="57150" dist="19050" dir="5400000" algn="bl" rotWithShape="0">
              <a:srgbClr val="000000">
                <a:alpha val="50000"/>
              </a:srgbClr>
            </a:outerShdw>
          </a:effectLst>
        </p:spPr>
      </p:pic>
      <p:pic>
        <p:nvPicPr>
          <p:cNvPr id="461" name="Google Shape;461;g251dd12bc69_0_0"/>
          <p:cNvPicPr preferRelativeResize="0"/>
          <p:nvPr/>
        </p:nvPicPr>
        <p:blipFill rotWithShape="1">
          <a:blip r:embed="rId4">
            <a:alphaModFix/>
          </a:blip>
          <a:srcRect l="-4470" r="4470" b="8700"/>
          <a:stretch/>
        </p:blipFill>
        <p:spPr>
          <a:xfrm>
            <a:off x="7717975" y="1341100"/>
            <a:ext cx="4042217" cy="2583537"/>
          </a:xfrm>
          <a:prstGeom prst="rect">
            <a:avLst/>
          </a:prstGeom>
          <a:noFill/>
          <a:ln>
            <a:noFill/>
          </a:ln>
        </p:spPr>
      </p:pic>
      <p:pic>
        <p:nvPicPr>
          <p:cNvPr id="462" name="Google Shape;462;g251dd12bc69_0_0"/>
          <p:cNvPicPr preferRelativeResize="0"/>
          <p:nvPr/>
        </p:nvPicPr>
        <p:blipFill rotWithShape="1">
          <a:blip r:embed="rId5">
            <a:alphaModFix/>
          </a:blip>
          <a:srcRect l="18538" t="2694" r="13104" b="7174"/>
          <a:stretch/>
        </p:blipFill>
        <p:spPr>
          <a:xfrm>
            <a:off x="8428817" y="3772825"/>
            <a:ext cx="3567333" cy="2583525"/>
          </a:xfrm>
          <a:prstGeom prst="rect">
            <a:avLst/>
          </a:prstGeom>
          <a:noFill/>
          <a:ln>
            <a:noFill/>
          </a:ln>
        </p:spPr>
      </p:pic>
      <p:sp>
        <p:nvSpPr>
          <p:cNvPr id="463" name="Google Shape;463;g251dd12bc69_0_0"/>
          <p:cNvSpPr txBox="1">
            <a:spLocks noGrp="1"/>
          </p:cNvSpPr>
          <p:nvPr>
            <p:ph type="body" idx="1"/>
          </p:nvPr>
        </p:nvSpPr>
        <p:spPr>
          <a:xfrm>
            <a:off x="878553" y="141289"/>
            <a:ext cx="1163100" cy="1127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1200"/>
              </a:spcAft>
              <a:buNone/>
            </a:pPr>
            <a:r>
              <a:rPr lang="en-US">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464" name="Google Shape;464;g251dd12bc69_0_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38C97"/>
                </a:solidFill>
                <a:latin typeface="Times New Roman"/>
                <a:ea typeface="Times New Roman"/>
                <a:cs typeface="Times New Roman"/>
                <a:sym typeface="Times New Roman"/>
              </a:rPr>
              <a:t>24/06/2023</a:t>
            </a:r>
            <a:endParaRPr>
              <a:solidFill>
                <a:srgbClr val="838C97"/>
              </a:solidFill>
              <a:latin typeface="Times New Roman"/>
              <a:ea typeface="Times New Roman"/>
              <a:cs typeface="Times New Roman"/>
              <a:sym typeface="Times New Roman"/>
            </a:endParaRPr>
          </a:p>
        </p:txBody>
      </p:sp>
      <p:sp>
        <p:nvSpPr>
          <p:cNvPr id="465" name="Google Shape;465;g251dd12bc69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UAV MAVERICKS (AT2023-058)</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Custom Design">
  <a:themeElements>
    <a:clrScheme name="Sho-Template06">
      <a:dk1>
        <a:srgbClr val="000000"/>
      </a:dk1>
      <a:lt1>
        <a:srgbClr val="FFFFFF"/>
      </a:lt1>
      <a:dk2>
        <a:srgbClr val="3D4149"/>
      </a:dk2>
      <a:lt2>
        <a:srgbClr val="E7E6E6"/>
      </a:lt2>
      <a:accent1>
        <a:srgbClr val="403551"/>
      </a:accent1>
      <a:accent2>
        <a:srgbClr val="D0343C"/>
      </a:accent2>
      <a:accent3>
        <a:srgbClr val="F9BE75"/>
      </a:accent3>
      <a:accent4>
        <a:srgbClr val="8DB1C4"/>
      </a:accent4>
      <a:accent5>
        <a:srgbClr val="615474"/>
      </a:accent5>
      <a:accent6>
        <a:srgbClr val="E4625C"/>
      </a:accent6>
      <a:hlink>
        <a:srgbClr val="E4625C"/>
      </a:hlink>
      <a:folHlink>
        <a:srgbClr val="D0343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3212</Words>
  <Application>Microsoft Office PowerPoint</Application>
  <PresentationFormat>Widescreen</PresentationFormat>
  <Paragraphs>1016</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Noto Sans Symbols</vt:lpstr>
      <vt:lpstr>Times New Roman</vt:lpstr>
      <vt:lpstr>Gill Sans</vt:lpstr>
      <vt:lpstr>Custom Design</vt:lpstr>
      <vt:lpstr>Aerothon 2023 </vt:lpstr>
      <vt:lpstr>Team Name- UAV Mavericks Team ID- AT2023-058 Collage Name- National Institute of Technology, Uttarakhand</vt:lpstr>
      <vt:lpstr>OUTLINE OF PROJECT</vt:lpstr>
      <vt:lpstr>APPROACH</vt:lpstr>
      <vt:lpstr>Introduction</vt:lpstr>
      <vt:lpstr>Objective</vt:lpstr>
      <vt:lpstr>METHODOLOGY</vt:lpstr>
      <vt:lpstr>MOTIVATION</vt:lpstr>
      <vt:lpstr>Conceptual Design</vt:lpstr>
      <vt:lpstr>ANIMATION VIDEO </vt:lpstr>
      <vt:lpstr>WORKFLOW SIMULATION</vt:lpstr>
      <vt:lpstr> CLAW MECHANISM</vt:lpstr>
      <vt:lpstr>Material/Parts Selection</vt:lpstr>
      <vt:lpstr>Materials/Parts</vt:lpstr>
      <vt:lpstr>Materials/Parts</vt:lpstr>
      <vt:lpstr>Materials/Parts</vt:lpstr>
      <vt:lpstr>Estimated Weight of Components</vt:lpstr>
      <vt:lpstr>Thrust Estimation</vt:lpstr>
      <vt:lpstr>Electric Propulsion System</vt:lpstr>
      <vt:lpstr>UAV Sizing (Rotor Arm)</vt:lpstr>
      <vt:lpstr>UAV Sizing (Hub)</vt:lpstr>
      <vt:lpstr>UAV Sizing (Wheelbase)</vt:lpstr>
      <vt:lpstr>UAV Sizing (Propeller Clearance)</vt:lpstr>
      <vt:lpstr>UAV Sizing (Landing Gear)</vt:lpstr>
      <vt:lpstr>Pickup Mechanism</vt:lpstr>
      <vt:lpstr>CAD Model (2-D)</vt:lpstr>
      <vt:lpstr>CAD Model (2-D)</vt:lpstr>
      <vt:lpstr>CAD Model (3-D)</vt:lpstr>
      <vt:lpstr>Aircraft Performance</vt:lpstr>
      <vt:lpstr>Aircraft Performance</vt:lpstr>
      <vt:lpstr>Aircraft Performance</vt:lpstr>
      <vt:lpstr>Communication System</vt:lpstr>
      <vt:lpstr>Control and Navigation System</vt:lpstr>
      <vt:lpstr>Center of Gravity Estimation</vt:lpstr>
      <vt:lpstr>Stability Analysis</vt:lpstr>
      <vt:lpstr>Stability Analysis</vt:lpstr>
      <vt:lpstr>Stability Analysis</vt:lpstr>
      <vt:lpstr>Stability Analysis</vt:lpstr>
      <vt:lpstr>Stability Analysis</vt:lpstr>
      <vt:lpstr>Stability Analysis</vt:lpstr>
      <vt:lpstr>Computational Analysis</vt:lpstr>
      <vt:lpstr>Computational Analysis</vt:lpstr>
      <vt:lpstr>Computational Analysis</vt:lpstr>
      <vt:lpstr>Detailed Weight Breakdown</vt:lpstr>
      <vt:lpstr>Thrust to Weight Ratio</vt:lpstr>
      <vt:lpstr>Operation Demonstration</vt:lpstr>
      <vt:lpstr>Final UAV Specifications</vt:lpstr>
      <vt:lpstr>Future Plans</vt:lpstr>
      <vt:lpstr>Reference Table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Aerothon 2023 </dc:title>
  <dc:creator>showeet.com</dc:creator>
  <cp:lastModifiedBy>vinod singh yadav</cp:lastModifiedBy>
  <cp:revision>2</cp:revision>
  <dcterms:created xsi:type="dcterms:W3CDTF">2011-05-09T14:18:21Z</dcterms:created>
  <dcterms:modified xsi:type="dcterms:W3CDTF">2023-06-24T01:31:15Z</dcterms:modified>
</cp:coreProperties>
</file>